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4"/>
  </p:sldMasterIdLst>
  <p:notesMasterIdLst>
    <p:notesMasterId r:id="rId22"/>
  </p:notesMasterIdLst>
  <p:handoutMasterIdLst>
    <p:handoutMasterId r:id="rId23"/>
  </p:handoutMasterIdLst>
  <p:sldIdLst>
    <p:sldId id="689" r:id="rId5"/>
    <p:sldId id="302" r:id="rId6"/>
    <p:sldId id="670" r:id="rId7"/>
    <p:sldId id="685" r:id="rId8"/>
    <p:sldId id="680" r:id="rId9"/>
    <p:sldId id="674" r:id="rId10"/>
    <p:sldId id="678" r:id="rId11"/>
    <p:sldId id="676" r:id="rId12"/>
    <p:sldId id="679" r:id="rId13"/>
    <p:sldId id="686" r:id="rId14"/>
    <p:sldId id="687" r:id="rId15"/>
    <p:sldId id="688" r:id="rId16"/>
    <p:sldId id="677" r:id="rId17"/>
    <p:sldId id="682" r:id="rId18"/>
    <p:sldId id="675" r:id="rId19"/>
    <p:sldId id="681" r:id="rId20"/>
    <p:sldId id="683"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4597ADF-3928-45AF-8E68-19D2B86D0CC2}">
          <p14:sldIdLst/>
        </p14:section>
        <p14:section name="Default Section" id="{17A29266-3CAD-4656-8531-2BCBF2A39304}">
          <p14:sldIdLst>
            <p14:sldId id="689"/>
          </p14:sldIdLst>
        </p14:section>
        <p14:section name="Default Section" id="{3C3CE6F8-1FED-44E1-97F3-21472358EED2}">
          <p14:sldIdLst>
            <p14:sldId id="302"/>
            <p14:sldId id="670"/>
            <p14:sldId id="685"/>
            <p14:sldId id="680"/>
            <p14:sldId id="674"/>
            <p14:sldId id="678"/>
            <p14:sldId id="676"/>
            <p14:sldId id="679"/>
            <p14:sldId id="686"/>
            <p14:sldId id="687"/>
            <p14:sldId id="688"/>
            <p14:sldId id="677"/>
            <p14:sldId id="682"/>
            <p14:sldId id="675"/>
            <p14:sldId id="681"/>
            <p14:sldId id="68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5B"/>
    <a:srgbClr val="7BAFD4"/>
    <a:srgbClr val="2847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4A94A4-E234-4EC7-9EA0-BDA96D86906C}" v="68" dt="2025-04-15T17:29:05.8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y Hall" userId="ea2164b8-984a-4c57-a4ab-701688337e6b" providerId="ADAL" clId="{354A94A4-E234-4EC7-9EA0-BDA96D86906C}"/>
    <pc:docChg chg="custSel delSld modSld modSection">
      <pc:chgData name="Mary Hall" userId="ea2164b8-984a-4c57-a4ab-701688337e6b" providerId="ADAL" clId="{354A94A4-E234-4EC7-9EA0-BDA96D86906C}" dt="2025-04-15T17:29:05.834" v="67" actId="1076"/>
      <pc:docMkLst>
        <pc:docMk/>
      </pc:docMkLst>
      <pc:sldChg chg="del">
        <pc:chgData name="Mary Hall" userId="ea2164b8-984a-4c57-a4ab-701688337e6b" providerId="ADAL" clId="{354A94A4-E234-4EC7-9EA0-BDA96D86906C}" dt="2025-04-15T17:26:06.807" v="0" actId="2696"/>
        <pc:sldMkLst>
          <pc:docMk/>
          <pc:sldMk cId="724545296" sldId="256"/>
        </pc:sldMkLst>
      </pc:sldChg>
      <pc:sldChg chg="modSp mod">
        <pc:chgData name="Mary Hall" userId="ea2164b8-984a-4c57-a4ab-701688337e6b" providerId="ADAL" clId="{354A94A4-E234-4EC7-9EA0-BDA96D86906C}" dt="2025-04-15T17:26:38.654" v="1" actId="1076"/>
        <pc:sldMkLst>
          <pc:docMk/>
          <pc:sldMk cId="2027832502" sldId="670"/>
        </pc:sldMkLst>
        <pc:picChg chg="mod">
          <ac:chgData name="Mary Hall" userId="ea2164b8-984a-4c57-a4ab-701688337e6b" providerId="ADAL" clId="{354A94A4-E234-4EC7-9EA0-BDA96D86906C}" dt="2025-04-15T17:26:38.654" v="1" actId="1076"/>
          <ac:picMkLst>
            <pc:docMk/>
            <pc:sldMk cId="2027832502" sldId="670"/>
            <ac:picMk id="5" creationId="{7B9C8B78-6A11-49C1-ABC3-D6F2B5CFB911}"/>
          </ac:picMkLst>
        </pc:picChg>
      </pc:sldChg>
      <pc:sldChg chg="modSp mod">
        <pc:chgData name="Mary Hall" userId="ea2164b8-984a-4c57-a4ab-701688337e6b" providerId="ADAL" clId="{354A94A4-E234-4EC7-9EA0-BDA96D86906C}" dt="2025-04-15T17:28:30.273" v="56" actId="1076"/>
        <pc:sldMkLst>
          <pc:docMk/>
          <pc:sldMk cId="4133989153" sldId="675"/>
        </pc:sldMkLst>
        <pc:spChg chg="mod">
          <ac:chgData name="Mary Hall" userId="ea2164b8-984a-4c57-a4ab-701688337e6b" providerId="ADAL" clId="{354A94A4-E234-4EC7-9EA0-BDA96D86906C}" dt="2025-04-15T17:28:24.703" v="55" actId="14100"/>
          <ac:spMkLst>
            <pc:docMk/>
            <pc:sldMk cId="4133989153" sldId="675"/>
            <ac:spMk id="4" creationId="{7429C0F9-DB6C-4F22-AE1B-CED0318D65A1}"/>
          </ac:spMkLst>
        </pc:spChg>
        <pc:picChg chg="mod">
          <ac:chgData name="Mary Hall" userId="ea2164b8-984a-4c57-a4ab-701688337e6b" providerId="ADAL" clId="{354A94A4-E234-4EC7-9EA0-BDA96D86906C}" dt="2025-04-15T17:28:30.273" v="56" actId="1076"/>
          <ac:picMkLst>
            <pc:docMk/>
            <pc:sldMk cId="4133989153" sldId="675"/>
            <ac:picMk id="11" creationId="{67879456-65BD-4CD7-A766-808EA5108A80}"/>
          </ac:picMkLst>
        </pc:picChg>
      </pc:sldChg>
      <pc:sldChg chg="modSp mod">
        <pc:chgData name="Mary Hall" userId="ea2164b8-984a-4c57-a4ab-701688337e6b" providerId="ADAL" clId="{354A94A4-E234-4EC7-9EA0-BDA96D86906C}" dt="2025-04-15T17:27:17.993" v="30" actId="20577"/>
        <pc:sldMkLst>
          <pc:docMk/>
          <pc:sldMk cId="3905937427" sldId="676"/>
        </pc:sldMkLst>
        <pc:spChg chg="mod">
          <ac:chgData name="Mary Hall" userId="ea2164b8-984a-4c57-a4ab-701688337e6b" providerId="ADAL" clId="{354A94A4-E234-4EC7-9EA0-BDA96D86906C}" dt="2025-04-15T17:27:17.993" v="30" actId="20577"/>
          <ac:spMkLst>
            <pc:docMk/>
            <pc:sldMk cId="3905937427" sldId="676"/>
            <ac:spMk id="3" creationId="{02A2923F-DED5-4C09-A826-CAC5FC3AD548}"/>
          </ac:spMkLst>
        </pc:spChg>
      </pc:sldChg>
      <pc:sldChg chg="modSp mod">
        <pc:chgData name="Mary Hall" userId="ea2164b8-984a-4c57-a4ab-701688337e6b" providerId="ADAL" clId="{354A94A4-E234-4EC7-9EA0-BDA96D86906C}" dt="2025-04-15T17:28:09.807" v="49" actId="1076"/>
        <pc:sldMkLst>
          <pc:docMk/>
          <pc:sldMk cId="412381968" sldId="677"/>
        </pc:sldMkLst>
        <pc:picChg chg="mod">
          <ac:chgData name="Mary Hall" userId="ea2164b8-984a-4c57-a4ab-701688337e6b" providerId="ADAL" clId="{354A94A4-E234-4EC7-9EA0-BDA96D86906C}" dt="2025-04-15T17:28:09.807" v="49" actId="1076"/>
          <ac:picMkLst>
            <pc:docMk/>
            <pc:sldMk cId="412381968" sldId="677"/>
            <ac:picMk id="5" creationId="{100117D3-DC06-49FC-A1A1-2FB4813D78DF}"/>
          </ac:picMkLst>
        </pc:picChg>
      </pc:sldChg>
      <pc:sldChg chg="modSp mod">
        <pc:chgData name="Mary Hall" userId="ea2164b8-984a-4c57-a4ab-701688337e6b" providerId="ADAL" clId="{354A94A4-E234-4EC7-9EA0-BDA96D86906C}" dt="2025-04-15T17:26:59.665" v="3" actId="1076"/>
        <pc:sldMkLst>
          <pc:docMk/>
          <pc:sldMk cId="3266369814" sldId="678"/>
        </pc:sldMkLst>
        <pc:spChg chg="mod">
          <ac:chgData name="Mary Hall" userId="ea2164b8-984a-4c57-a4ab-701688337e6b" providerId="ADAL" clId="{354A94A4-E234-4EC7-9EA0-BDA96D86906C}" dt="2025-04-15T17:26:59.665" v="3" actId="1076"/>
          <ac:spMkLst>
            <pc:docMk/>
            <pc:sldMk cId="3266369814" sldId="678"/>
            <ac:spMk id="3" creationId="{CD6DC5C3-E60A-4F46-8C76-A5D3E487894D}"/>
          </ac:spMkLst>
        </pc:spChg>
        <pc:picChg chg="mod">
          <ac:chgData name="Mary Hall" userId="ea2164b8-984a-4c57-a4ab-701688337e6b" providerId="ADAL" clId="{354A94A4-E234-4EC7-9EA0-BDA96D86906C}" dt="2025-04-15T17:26:55.702" v="2" actId="1076"/>
          <ac:picMkLst>
            <pc:docMk/>
            <pc:sldMk cId="3266369814" sldId="678"/>
            <ac:picMk id="5" creationId="{EC030B78-6B9E-449C-89B0-8571DF00DD6B}"/>
          </ac:picMkLst>
        </pc:picChg>
      </pc:sldChg>
      <pc:sldChg chg="modSp mod">
        <pc:chgData name="Mary Hall" userId="ea2164b8-984a-4c57-a4ab-701688337e6b" providerId="ADAL" clId="{354A94A4-E234-4EC7-9EA0-BDA96D86906C}" dt="2025-04-15T17:27:46.727" v="41" actId="403"/>
        <pc:sldMkLst>
          <pc:docMk/>
          <pc:sldMk cId="1607540978" sldId="679"/>
        </pc:sldMkLst>
        <pc:spChg chg="mod">
          <ac:chgData name="Mary Hall" userId="ea2164b8-984a-4c57-a4ab-701688337e6b" providerId="ADAL" clId="{354A94A4-E234-4EC7-9EA0-BDA96D86906C}" dt="2025-04-15T17:27:46.727" v="41" actId="403"/>
          <ac:spMkLst>
            <pc:docMk/>
            <pc:sldMk cId="1607540978" sldId="679"/>
            <ac:spMk id="3" creationId="{D34E17D4-034D-4BC2-90E8-B212A9287659}"/>
          </ac:spMkLst>
        </pc:spChg>
      </pc:sldChg>
      <pc:sldChg chg="modSp mod">
        <pc:chgData name="Mary Hall" userId="ea2164b8-984a-4c57-a4ab-701688337e6b" providerId="ADAL" clId="{354A94A4-E234-4EC7-9EA0-BDA96D86906C}" dt="2025-04-15T17:28:43.710" v="60" actId="404"/>
        <pc:sldMkLst>
          <pc:docMk/>
          <pc:sldMk cId="3251434639" sldId="681"/>
        </pc:sldMkLst>
        <pc:spChg chg="mod">
          <ac:chgData name="Mary Hall" userId="ea2164b8-984a-4c57-a4ab-701688337e6b" providerId="ADAL" clId="{354A94A4-E234-4EC7-9EA0-BDA96D86906C}" dt="2025-04-15T17:28:43.710" v="60" actId="404"/>
          <ac:spMkLst>
            <pc:docMk/>
            <pc:sldMk cId="3251434639" sldId="681"/>
            <ac:spMk id="3" creationId="{D42A6EA4-815D-4D49-9CAD-C7436ED710FF}"/>
          </ac:spMkLst>
        </pc:spChg>
        <pc:picChg chg="mod">
          <ac:chgData name="Mary Hall" userId="ea2164b8-984a-4c57-a4ab-701688337e6b" providerId="ADAL" clId="{354A94A4-E234-4EC7-9EA0-BDA96D86906C}" dt="2025-04-15T17:28:33.092" v="57" actId="1076"/>
          <ac:picMkLst>
            <pc:docMk/>
            <pc:sldMk cId="3251434639" sldId="681"/>
            <ac:picMk id="5" creationId="{4E6FF9A2-1BBD-4101-91B3-1B517689C718}"/>
          </ac:picMkLst>
        </pc:picChg>
      </pc:sldChg>
      <pc:sldChg chg="modSp mod">
        <pc:chgData name="Mary Hall" userId="ea2164b8-984a-4c57-a4ab-701688337e6b" providerId="ADAL" clId="{354A94A4-E234-4EC7-9EA0-BDA96D86906C}" dt="2025-04-15T17:28:18.778" v="54" actId="20577"/>
        <pc:sldMkLst>
          <pc:docMk/>
          <pc:sldMk cId="3170703906" sldId="682"/>
        </pc:sldMkLst>
        <pc:spChg chg="mod">
          <ac:chgData name="Mary Hall" userId="ea2164b8-984a-4c57-a4ab-701688337e6b" providerId="ADAL" clId="{354A94A4-E234-4EC7-9EA0-BDA96D86906C}" dt="2025-04-15T17:28:18.778" v="54" actId="20577"/>
          <ac:spMkLst>
            <pc:docMk/>
            <pc:sldMk cId="3170703906" sldId="682"/>
            <ac:spMk id="3" creationId="{2F7C714E-BFAB-4EC8-AF88-DE9C502926C2}"/>
          </ac:spMkLst>
        </pc:spChg>
      </pc:sldChg>
      <pc:sldChg chg="modSp mod">
        <pc:chgData name="Mary Hall" userId="ea2164b8-984a-4c57-a4ab-701688337e6b" providerId="ADAL" clId="{354A94A4-E234-4EC7-9EA0-BDA96D86906C}" dt="2025-04-15T17:29:05.834" v="67" actId="1076"/>
        <pc:sldMkLst>
          <pc:docMk/>
          <pc:sldMk cId="2752444718" sldId="683"/>
        </pc:sldMkLst>
        <pc:spChg chg="mod">
          <ac:chgData name="Mary Hall" userId="ea2164b8-984a-4c57-a4ab-701688337e6b" providerId="ADAL" clId="{354A94A4-E234-4EC7-9EA0-BDA96D86906C}" dt="2025-04-15T17:29:02.423" v="66" actId="1076"/>
          <ac:spMkLst>
            <pc:docMk/>
            <pc:sldMk cId="2752444718" sldId="683"/>
            <ac:spMk id="3" creationId="{64AA9117-4ECE-4038-8A0D-50A6E27C8352}"/>
          </ac:spMkLst>
        </pc:spChg>
        <pc:picChg chg="mod">
          <ac:chgData name="Mary Hall" userId="ea2164b8-984a-4c57-a4ab-701688337e6b" providerId="ADAL" clId="{354A94A4-E234-4EC7-9EA0-BDA96D86906C}" dt="2025-04-15T17:29:05.834" v="67" actId="1076"/>
          <ac:picMkLst>
            <pc:docMk/>
            <pc:sldMk cId="2752444718" sldId="683"/>
            <ac:picMk id="6" creationId="{AE91EDEA-07C7-AC0B-37FE-24F6F1D8537A}"/>
          </ac:picMkLst>
        </pc:picChg>
      </pc:sldChg>
      <pc:sldChg chg="modSp mod">
        <pc:chgData name="Mary Hall" userId="ea2164b8-984a-4c57-a4ab-701688337e6b" providerId="ADAL" clId="{354A94A4-E234-4EC7-9EA0-BDA96D86906C}" dt="2025-04-15T17:27:54.678" v="43" actId="1076"/>
        <pc:sldMkLst>
          <pc:docMk/>
          <pc:sldMk cId="1822797617" sldId="686"/>
        </pc:sldMkLst>
        <pc:spChg chg="mod">
          <ac:chgData name="Mary Hall" userId="ea2164b8-984a-4c57-a4ab-701688337e6b" providerId="ADAL" clId="{354A94A4-E234-4EC7-9EA0-BDA96D86906C}" dt="2025-04-15T17:27:54.678" v="43" actId="1076"/>
          <ac:spMkLst>
            <pc:docMk/>
            <pc:sldMk cId="1822797617" sldId="686"/>
            <ac:spMk id="2" creationId="{C41625D7-E7C4-464E-AE48-ED3566BAD394}"/>
          </ac:spMkLst>
        </pc:spChg>
      </pc:sldChg>
      <pc:sldChg chg="modSp mod">
        <pc:chgData name="Mary Hall" userId="ea2164b8-984a-4c57-a4ab-701688337e6b" providerId="ADAL" clId="{354A94A4-E234-4EC7-9EA0-BDA96D86906C}" dt="2025-04-15T17:28:00.616" v="48" actId="20577"/>
        <pc:sldMkLst>
          <pc:docMk/>
          <pc:sldMk cId="1459765700" sldId="687"/>
        </pc:sldMkLst>
        <pc:spChg chg="mod">
          <ac:chgData name="Mary Hall" userId="ea2164b8-984a-4c57-a4ab-701688337e6b" providerId="ADAL" clId="{354A94A4-E234-4EC7-9EA0-BDA96D86906C}" dt="2025-04-15T17:28:00.616" v="48" actId="20577"/>
          <ac:spMkLst>
            <pc:docMk/>
            <pc:sldMk cId="1459765700" sldId="687"/>
            <ac:spMk id="3" creationId="{DB9EAB74-E08C-083C-4F95-73DA34828233}"/>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DFA3F8D-7D1C-E6BF-218E-E05715DA706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695AA83-014E-B6CF-E513-AC7849BE9DF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3737A56-9ABF-4226-82E1-4D4D7A3AD686}" type="datetimeFigureOut">
              <a:rPr lang="en-US" smtClean="0"/>
              <a:t>4/15/2025</a:t>
            </a:fld>
            <a:endParaRPr lang="en-US"/>
          </a:p>
        </p:txBody>
      </p:sp>
      <p:sp>
        <p:nvSpPr>
          <p:cNvPr id="4" name="Footer Placeholder 3">
            <a:extLst>
              <a:ext uri="{FF2B5EF4-FFF2-40B4-BE49-F238E27FC236}">
                <a16:creationId xmlns:a16="http://schemas.microsoft.com/office/drawing/2014/main" id="{84865FD1-2785-E585-EC79-C9674180AE7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7717B8E-877B-E568-C8B2-C21A1B23F65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FEEDB3F-48DD-479B-95F5-D1E50EFBE6C7}" type="slidenum">
              <a:rPr lang="en-US" smtClean="0"/>
              <a:t>‹#›</a:t>
            </a:fld>
            <a:endParaRPr lang="en-US"/>
          </a:p>
        </p:txBody>
      </p:sp>
    </p:spTree>
    <p:extLst>
      <p:ext uri="{BB962C8B-B14F-4D97-AF65-F5344CB8AC3E}">
        <p14:creationId xmlns:p14="http://schemas.microsoft.com/office/powerpoint/2010/main" val="346471918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B1A0DD-1A39-43E0-81D5-11CE74E3E76A}" type="datetimeFigureOut">
              <a:rPr lang="en-US" smtClean="0"/>
              <a:t>4/15/2025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223F77-FA4A-424B-A120-ADFC6B2F9001}" type="slidenum">
              <a:rPr lang="en-US" smtClean="0"/>
              <a:t>‹#›</a:t>
            </a:fld>
            <a:endParaRPr lang="en-US"/>
          </a:p>
        </p:txBody>
      </p:sp>
    </p:spTree>
    <p:extLst>
      <p:ext uri="{BB962C8B-B14F-4D97-AF65-F5344CB8AC3E}">
        <p14:creationId xmlns:p14="http://schemas.microsoft.com/office/powerpoint/2010/main" val="288765362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min- Betsy</a:t>
            </a:r>
          </a:p>
          <a:p>
            <a:r>
              <a:rPr lang="en-US"/>
              <a:t>If you’d like a digital copy of this from, scan the QR code on the next slide</a:t>
            </a:r>
          </a:p>
        </p:txBody>
      </p:sp>
      <p:sp>
        <p:nvSpPr>
          <p:cNvPr id="4" name="Slide Number Placeholder 3"/>
          <p:cNvSpPr>
            <a:spLocks noGrp="1"/>
          </p:cNvSpPr>
          <p:nvPr>
            <p:ph type="sldNum" sz="quarter" idx="5"/>
          </p:nvPr>
        </p:nvSpPr>
        <p:spPr/>
        <p:txBody>
          <a:bodyPr/>
          <a:lstStyle/>
          <a:p>
            <a:fld id="{F4223F77-FA4A-424B-A120-ADFC6B2F9001}" type="slidenum">
              <a:rPr lang="en-US" smtClean="0"/>
              <a:t>2</a:t>
            </a:fld>
            <a:endParaRPr lang="en-US"/>
          </a:p>
        </p:txBody>
      </p:sp>
    </p:spTree>
    <p:extLst>
      <p:ext uri="{BB962C8B-B14F-4D97-AF65-F5344CB8AC3E}">
        <p14:creationId xmlns:p14="http://schemas.microsoft.com/office/powerpoint/2010/main" val="41590369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15 minutes </a:t>
            </a:r>
          </a:p>
        </p:txBody>
      </p:sp>
      <p:sp>
        <p:nvSpPr>
          <p:cNvPr id="4" name="Slide Number Placeholder 3"/>
          <p:cNvSpPr>
            <a:spLocks noGrp="1"/>
          </p:cNvSpPr>
          <p:nvPr>
            <p:ph type="sldNum" sz="quarter" idx="5"/>
          </p:nvPr>
        </p:nvSpPr>
        <p:spPr/>
        <p:txBody>
          <a:bodyPr/>
          <a:lstStyle/>
          <a:p>
            <a:fld id="{F4223F77-FA4A-424B-A120-ADFC6B2F9001}" type="slidenum">
              <a:rPr lang="en-US" smtClean="0"/>
              <a:t>11</a:t>
            </a:fld>
            <a:endParaRPr lang="en-US"/>
          </a:p>
        </p:txBody>
      </p:sp>
    </p:spTree>
    <p:extLst>
      <p:ext uri="{BB962C8B-B14F-4D97-AF65-F5344CB8AC3E}">
        <p14:creationId xmlns:p14="http://schemas.microsoft.com/office/powerpoint/2010/main" val="20719501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15 minutes </a:t>
            </a:r>
          </a:p>
        </p:txBody>
      </p:sp>
      <p:sp>
        <p:nvSpPr>
          <p:cNvPr id="4" name="Slide Number Placeholder 3"/>
          <p:cNvSpPr>
            <a:spLocks noGrp="1"/>
          </p:cNvSpPr>
          <p:nvPr>
            <p:ph type="sldNum" sz="quarter" idx="5"/>
          </p:nvPr>
        </p:nvSpPr>
        <p:spPr/>
        <p:txBody>
          <a:bodyPr/>
          <a:lstStyle/>
          <a:p>
            <a:fld id="{F4223F77-FA4A-424B-A120-ADFC6B2F9001}" type="slidenum">
              <a:rPr lang="en-US" smtClean="0"/>
              <a:t>12</a:t>
            </a:fld>
            <a:endParaRPr lang="en-US"/>
          </a:p>
        </p:txBody>
      </p:sp>
    </p:spTree>
    <p:extLst>
      <p:ext uri="{BB962C8B-B14F-4D97-AF65-F5344CB8AC3E}">
        <p14:creationId xmlns:p14="http://schemas.microsoft.com/office/powerpoint/2010/main" val="1296317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minute – Lauren</a:t>
            </a:r>
          </a:p>
        </p:txBody>
      </p:sp>
      <p:sp>
        <p:nvSpPr>
          <p:cNvPr id="4" name="Slide Number Placeholder 3"/>
          <p:cNvSpPr>
            <a:spLocks noGrp="1"/>
          </p:cNvSpPr>
          <p:nvPr>
            <p:ph type="sldNum" sz="quarter" idx="5"/>
          </p:nvPr>
        </p:nvSpPr>
        <p:spPr/>
        <p:txBody>
          <a:bodyPr/>
          <a:lstStyle/>
          <a:p>
            <a:fld id="{F4223F77-FA4A-424B-A120-ADFC6B2F9001}" type="slidenum">
              <a:rPr lang="en-US" smtClean="0"/>
              <a:t>13</a:t>
            </a:fld>
            <a:endParaRPr lang="en-US"/>
          </a:p>
        </p:txBody>
      </p:sp>
    </p:spTree>
    <p:extLst>
      <p:ext uri="{BB962C8B-B14F-4D97-AF65-F5344CB8AC3E}">
        <p14:creationId xmlns:p14="http://schemas.microsoft.com/office/powerpoint/2010/main" val="28640713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 minutes- Betsy</a:t>
            </a:r>
          </a:p>
        </p:txBody>
      </p:sp>
      <p:sp>
        <p:nvSpPr>
          <p:cNvPr id="4" name="Slide Number Placeholder 3"/>
          <p:cNvSpPr>
            <a:spLocks noGrp="1"/>
          </p:cNvSpPr>
          <p:nvPr>
            <p:ph type="sldNum" sz="quarter" idx="5"/>
          </p:nvPr>
        </p:nvSpPr>
        <p:spPr/>
        <p:txBody>
          <a:bodyPr/>
          <a:lstStyle/>
          <a:p>
            <a:fld id="{F4223F77-FA4A-424B-A120-ADFC6B2F9001}" type="slidenum">
              <a:rPr lang="en-US" smtClean="0"/>
              <a:t>14</a:t>
            </a:fld>
            <a:endParaRPr lang="en-US"/>
          </a:p>
        </p:txBody>
      </p:sp>
    </p:spTree>
    <p:extLst>
      <p:ext uri="{BB962C8B-B14F-4D97-AF65-F5344CB8AC3E}">
        <p14:creationId xmlns:p14="http://schemas.microsoft.com/office/powerpoint/2010/main" val="14769932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Lauren- 1 minute</a:t>
            </a:r>
          </a:p>
        </p:txBody>
      </p:sp>
      <p:sp>
        <p:nvSpPr>
          <p:cNvPr id="4" name="Slide Number Placeholder 3"/>
          <p:cNvSpPr>
            <a:spLocks noGrp="1"/>
          </p:cNvSpPr>
          <p:nvPr>
            <p:ph type="sldNum" sz="quarter" idx="5"/>
          </p:nvPr>
        </p:nvSpPr>
        <p:spPr/>
        <p:txBody>
          <a:bodyPr/>
          <a:lstStyle/>
          <a:p>
            <a:fld id="{F4223F77-FA4A-424B-A120-ADFC6B2F9001}" type="slidenum">
              <a:rPr lang="en-US" smtClean="0"/>
              <a:t>15</a:t>
            </a:fld>
            <a:endParaRPr lang="en-US"/>
          </a:p>
        </p:txBody>
      </p:sp>
    </p:spTree>
    <p:extLst>
      <p:ext uri="{BB962C8B-B14F-4D97-AF65-F5344CB8AC3E}">
        <p14:creationId xmlns:p14="http://schemas.microsoft.com/office/powerpoint/2010/main" val="27559563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5 minutes- Lauren </a:t>
            </a:r>
          </a:p>
        </p:txBody>
      </p:sp>
      <p:sp>
        <p:nvSpPr>
          <p:cNvPr id="4" name="Slide Number Placeholder 3"/>
          <p:cNvSpPr>
            <a:spLocks noGrp="1"/>
          </p:cNvSpPr>
          <p:nvPr>
            <p:ph type="sldNum" sz="quarter" idx="5"/>
          </p:nvPr>
        </p:nvSpPr>
        <p:spPr/>
        <p:txBody>
          <a:bodyPr/>
          <a:lstStyle/>
          <a:p>
            <a:fld id="{F4223F77-FA4A-424B-A120-ADFC6B2F9001}" type="slidenum">
              <a:rPr lang="en-US" smtClean="0"/>
              <a:t>16</a:t>
            </a:fld>
            <a:endParaRPr lang="en-US"/>
          </a:p>
        </p:txBody>
      </p:sp>
    </p:spTree>
    <p:extLst>
      <p:ext uri="{BB962C8B-B14F-4D97-AF65-F5344CB8AC3E}">
        <p14:creationId xmlns:p14="http://schemas.microsoft.com/office/powerpoint/2010/main" val="18092444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minute – Lauren </a:t>
            </a:r>
          </a:p>
        </p:txBody>
      </p:sp>
      <p:sp>
        <p:nvSpPr>
          <p:cNvPr id="4" name="Slide Number Placeholder 3"/>
          <p:cNvSpPr>
            <a:spLocks noGrp="1"/>
          </p:cNvSpPr>
          <p:nvPr>
            <p:ph type="sldNum" sz="quarter" idx="5"/>
          </p:nvPr>
        </p:nvSpPr>
        <p:spPr/>
        <p:txBody>
          <a:bodyPr/>
          <a:lstStyle/>
          <a:p>
            <a:fld id="{F4223F77-FA4A-424B-A120-ADFC6B2F9001}" type="slidenum">
              <a:rPr lang="en-US" smtClean="0"/>
              <a:t>17</a:t>
            </a:fld>
            <a:endParaRPr lang="en-US"/>
          </a:p>
        </p:txBody>
      </p:sp>
    </p:spTree>
    <p:extLst>
      <p:ext uri="{BB962C8B-B14F-4D97-AF65-F5344CB8AC3E}">
        <p14:creationId xmlns:p14="http://schemas.microsoft.com/office/powerpoint/2010/main" val="3883227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minute- Betsy</a:t>
            </a:r>
          </a:p>
        </p:txBody>
      </p:sp>
      <p:sp>
        <p:nvSpPr>
          <p:cNvPr id="4" name="Slide Number Placeholder 3"/>
          <p:cNvSpPr>
            <a:spLocks noGrp="1"/>
          </p:cNvSpPr>
          <p:nvPr>
            <p:ph type="sldNum" sz="quarter" idx="5"/>
          </p:nvPr>
        </p:nvSpPr>
        <p:spPr/>
        <p:txBody>
          <a:bodyPr/>
          <a:lstStyle/>
          <a:p>
            <a:fld id="{F4223F77-FA4A-424B-A120-ADFC6B2F9001}" type="slidenum">
              <a:rPr lang="en-US" smtClean="0"/>
              <a:t>3</a:t>
            </a:fld>
            <a:endParaRPr lang="en-US"/>
          </a:p>
        </p:txBody>
      </p:sp>
    </p:spTree>
    <p:extLst>
      <p:ext uri="{BB962C8B-B14F-4D97-AF65-F5344CB8AC3E}">
        <p14:creationId xmlns:p14="http://schemas.microsoft.com/office/powerpoint/2010/main" val="4078482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minute- Betsy</a:t>
            </a:r>
          </a:p>
        </p:txBody>
      </p:sp>
      <p:sp>
        <p:nvSpPr>
          <p:cNvPr id="4" name="Slide Number Placeholder 3"/>
          <p:cNvSpPr>
            <a:spLocks noGrp="1"/>
          </p:cNvSpPr>
          <p:nvPr>
            <p:ph type="sldNum" sz="quarter" idx="5"/>
          </p:nvPr>
        </p:nvSpPr>
        <p:spPr/>
        <p:txBody>
          <a:bodyPr/>
          <a:lstStyle/>
          <a:p>
            <a:fld id="{F4223F77-FA4A-424B-A120-ADFC6B2F9001}" type="slidenum">
              <a:rPr lang="en-US" smtClean="0"/>
              <a:t>4</a:t>
            </a:fld>
            <a:endParaRPr lang="en-US"/>
          </a:p>
        </p:txBody>
      </p:sp>
    </p:spTree>
    <p:extLst>
      <p:ext uri="{BB962C8B-B14F-4D97-AF65-F5344CB8AC3E}">
        <p14:creationId xmlns:p14="http://schemas.microsoft.com/office/powerpoint/2010/main" val="938641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 minutes- Lauren</a:t>
            </a:r>
          </a:p>
        </p:txBody>
      </p:sp>
      <p:sp>
        <p:nvSpPr>
          <p:cNvPr id="4" name="Slide Number Placeholder 3"/>
          <p:cNvSpPr>
            <a:spLocks noGrp="1"/>
          </p:cNvSpPr>
          <p:nvPr>
            <p:ph type="sldNum" sz="quarter" idx="5"/>
          </p:nvPr>
        </p:nvSpPr>
        <p:spPr/>
        <p:txBody>
          <a:bodyPr/>
          <a:lstStyle/>
          <a:p>
            <a:fld id="{F4223F77-FA4A-424B-A120-ADFC6B2F9001}" type="slidenum">
              <a:rPr lang="en-US" smtClean="0"/>
              <a:t>5</a:t>
            </a:fld>
            <a:endParaRPr lang="en-US"/>
          </a:p>
        </p:txBody>
      </p:sp>
    </p:spTree>
    <p:extLst>
      <p:ext uri="{BB962C8B-B14F-4D97-AF65-F5344CB8AC3E}">
        <p14:creationId xmlns:p14="http://schemas.microsoft.com/office/powerpoint/2010/main" val="2340440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minute- Betsy</a:t>
            </a:r>
          </a:p>
        </p:txBody>
      </p:sp>
      <p:sp>
        <p:nvSpPr>
          <p:cNvPr id="4" name="Slide Number Placeholder 3"/>
          <p:cNvSpPr>
            <a:spLocks noGrp="1"/>
          </p:cNvSpPr>
          <p:nvPr>
            <p:ph type="sldNum" sz="quarter" idx="5"/>
          </p:nvPr>
        </p:nvSpPr>
        <p:spPr/>
        <p:txBody>
          <a:bodyPr/>
          <a:lstStyle/>
          <a:p>
            <a:fld id="{F4223F77-FA4A-424B-A120-ADFC6B2F9001}" type="slidenum">
              <a:rPr lang="en-US" smtClean="0"/>
              <a:t>6</a:t>
            </a:fld>
            <a:endParaRPr lang="en-US"/>
          </a:p>
        </p:txBody>
      </p:sp>
    </p:spTree>
    <p:extLst>
      <p:ext uri="{BB962C8B-B14F-4D97-AF65-F5344CB8AC3E}">
        <p14:creationId xmlns:p14="http://schemas.microsoft.com/office/powerpoint/2010/main" val="623423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15 minutes- Lauren</a:t>
            </a:r>
          </a:p>
        </p:txBody>
      </p:sp>
      <p:sp>
        <p:nvSpPr>
          <p:cNvPr id="4" name="Slide Number Placeholder 3"/>
          <p:cNvSpPr>
            <a:spLocks noGrp="1"/>
          </p:cNvSpPr>
          <p:nvPr>
            <p:ph type="sldNum" sz="quarter" idx="5"/>
          </p:nvPr>
        </p:nvSpPr>
        <p:spPr/>
        <p:txBody>
          <a:bodyPr/>
          <a:lstStyle/>
          <a:p>
            <a:fld id="{F4223F77-FA4A-424B-A120-ADFC6B2F9001}" type="slidenum">
              <a:rPr lang="en-US" smtClean="0"/>
              <a:t>7</a:t>
            </a:fld>
            <a:endParaRPr lang="en-US"/>
          </a:p>
        </p:txBody>
      </p:sp>
    </p:spTree>
    <p:extLst>
      <p:ext uri="{BB962C8B-B14F-4D97-AF65-F5344CB8AC3E}">
        <p14:creationId xmlns:p14="http://schemas.microsoft.com/office/powerpoint/2010/main" val="1872932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minute- Betsy</a:t>
            </a:r>
          </a:p>
        </p:txBody>
      </p:sp>
      <p:sp>
        <p:nvSpPr>
          <p:cNvPr id="4" name="Slide Number Placeholder 3"/>
          <p:cNvSpPr>
            <a:spLocks noGrp="1"/>
          </p:cNvSpPr>
          <p:nvPr>
            <p:ph type="sldNum" sz="quarter" idx="5"/>
          </p:nvPr>
        </p:nvSpPr>
        <p:spPr/>
        <p:txBody>
          <a:bodyPr/>
          <a:lstStyle/>
          <a:p>
            <a:fld id="{F4223F77-FA4A-424B-A120-ADFC6B2F9001}" type="slidenum">
              <a:rPr lang="en-US" smtClean="0"/>
              <a:t>8</a:t>
            </a:fld>
            <a:endParaRPr lang="en-US"/>
          </a:p>
        </p:txBody>
      </p:sp>
    </p:spTree>
    <p:extLst>
      <p:ext uri="{BB962C8B-B14F-4D97-AF65-F5344CB8AC3E}">
        <p14:creationId xmlns:p14="http://schemas.microsoft.com/office/powerpoint/2010/main" val="154078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 minutes- Lauren</a:t>
            </a:r>
          </a:p>
        </p:txBody>
      </p:sp>
      <p:sp>
        <p:nvSpPr>
          <p:cNvPr id="4" name="Slide Number Placeholder 3"/>
          <p:cNvSpPr>
            <a:spLocks noGrp="1"/>
          </p:cNvSpPr>
          <p:nvPr>
            <p:ph type="sldNum" sz="quarter" idx="5"/>
          </p:nvPr>
        </p:nvSpPr>
        <p:spPr/>
        <p:txBody>
          <a:bodyPr/>
          <a:lstStyle/>
          <a:p>
            <a:fld id="{F4223F77-FA4A-424B-A120-ADFC6B2F9001}" type="slidenum">
              <a:rPr lang="en-US" smtClean="0"/>
              <a:t>9</a:t>
            </a:fld>
            <a:endParaRPr lang="en-US"/>
          </a:p>
        </p:txBody>
      </p:sp>
    </p:spTree>
    <p:extLst>
      <p:ext uri="{BB962C8B-B14F-4D97-AF65-F5344CB8AC3E}">
        <p14:creationId xmlns:p14="http://schemas.microsoft.com/office/powerpoint/2010/main" val="16703038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10 Minutes- Lauren, Betsy, and ?? </a:t>
            </a:r>
          </a:p>
          <a:p>
            <a:r>
              <a:rPr lang="en-US"/>
              <a:t>Model situation  with homework and model how to create strategy </a:t>
            </a:r>
          </a:p>
        </p:txBody>
      </p:sp>
      <p:sp>
        <p:nvSpPr>
          <p:cNvPr id="4" name="Slide Number Placeholder 3"/>
          <p:cNvSpPr>
            <a:spLocks noGrp="1"/>
          </p:cNvSpPr>
          <p:nvPr>
            <p:ph type="sldNum" sz="quarter" idx="5"/>
          </p:nvPr>
        </p:nvSpPr>
        <p:spPr/>
        <p:txBody>
          <a:bodyPr/>
          <a:lstStyle/>
          <a:p>
            <a:fld id="{F4223F77-FA4A-424B-A120-ADFC6B2F9001}" type="slidenum">
              <a:rPr lang="en-US" smtClean="0"/>
              <a:t>10</a:t>
            </a:fld>
            <a:endParaRPr lang="en-US"/>
          </a:p>
        </p:txBody>
      </p:sp>
    </p:spTree>
    <p:extLst>
      <p:ext uri="{BB962C8B-B14F-4D97-AF65-F5344CB8AC3E}">
        <p14:creationId xmlns:p14="http://schemas.microsoft.com/office/powerpoint/2010/main" val="106337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solidFill>
                  <a:schemeClr val="accent1">
                    <a:lumMod val="50000"/>
                  </a:schemeClr>
                </a:solidFill>
              </a:defRPr>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solidFill>
                  <a:schemeClr val="accent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7030B312-1742-AA4B-95FD-07B9F4A5BCAE}"/>
              </a:ext>
            </a:extLst>
          </p:cNvPr>
          <p:cNvSpPr>
            <a:spLocks noGrp="1"/>
          </p:cNvSpPr>
          <p:nvPr>
            <p:ph type="sldNum" sz="quarter" idx="12"/>
          </p:nvPr>
        </p:nvSpPr>
        <p:spPr>
          <a:xfrm>
            <a:off x="8358810" y="6331226"/>
            <a:ext cx="636104" cy="337931"/>
          </a:xfrm>
        </p:spPr>
        <p:txBody>
          <a:bodyPr/>
          <a:lstStyle/>
          <a:p>
            <a:fld id="{83F4D49D-23FC-47E1-8523-BC8A0F81BFE9}" type="slidenum">
              <a:rPr lang="en-US" smtClean="0"/>
              <a:t>‹#›</a:t>
            </a:fld>
            <a:endParaRPr lang="en-US"/>
          </a:p>
        </p:txBody>
      </p:sp>
    </p:spTree>
    <p:extLst>
      <p:ext uri="{BB962C8B-B14F-4D97-AF65-F5344CB8AC3E}">
        <p14:creationId xmlns:p14="http://schemas.microsoft.com/office/powerpoint/2010/main" val="450899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603931"/>
            <a:ext cx="7886700" cy="1325563"/>
          </a:xfrm>
        </p:spPr>
        <p:txBody>
          <a:bodyPr/>
          <a:lstStyle>
            <a:lvl1pPr>
              <a:defRPr>
                <a:solidFill>
                  <a:schemeClr val="accent1">
                    <a:lumMod val="50000"/>
                  </a:schemeClr>
                </a:solidFill>
              </a:defRPr>
            </a:lvl1pPr>
          </a:lstStyle>
          <a:p>
            <a:r>
              <a:rPr lang="en-US"/>
              <a:t>Click to edit Master title style</a:t>
            </a:r>
          </a:p>
        </p:txBody>
      </p:sp>
      <p:sp>
        <p:nvSpPr>
          <p:cNvPr id="3" name="Content Placeholder 2"/>
          <p:cNvSpPr>
            <a:spLocks noGrp="1"/>
          </p:cNvSpPr>
          <p:nvPr>
            <p:ph idx="1"/>
          </p:nvPr>
        </p:nvSpPr>
        <p:spPr>
          <a:xfrm>
            <a:off x="628650" y="1929494"/>
            <a:ext cx="7886700" cy="4065724"/>
          </a:xfrm>
        </p:spPr>
        <p:txBody>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2371707F-F16B-D0ED-6BDD-280AFA70ACC5}"/>
              </a:ext>
            </a:extLst>
          </p:cNvPr>
          <p:cNvSpPr>
            <a:spLocks noGrp="1"/>
          </p:cNvSpPr>
          <p:nvPr>
            <p:ph type="sldNum" sz="quarter" idx="12"/>
          </p:nvPr>
        </p:nvSpPr>
        <p:spPr>
          <a:xfrm>
            <a:off x="8358810" y="6331226"/>
            <a:ext cx="636104" cy="337931"/>
          </a:xfrm>
        </p:spPr>
        <p:txBody>
          <a:bodyPr/>
          <a:lstStyle/>
          <a:p>
            <a:fld id="{83F4D49D-23FC-47E1-8523-BC8A0F81BFE9}" type="slidenum">
              <a:rPr lang="en-US" smtClean="0"/>
              <a:t>‹#›</a:t>
            </a:fld>
            <a:endParaRPr lang="en-US"/>
          </a:p>
        </p:txBody>
      </p:sp>
    </p:spTree>
    <p:extLst>
      <p:ext uri="{BB962C8B-B14F-4D97-AF65-F5344CB8AC3E}">
        <p14:creationId xmlns:p14="http://schemas.microsoft.com/office/powerpoint/2010/main" val="2522408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78664"/>
            <a:ext cx="7886700" cy="2852737"/>
          </a:xfrm>
        </p:spPr>
        <p:txBody>
          <a:bodyPr anchor="b"/>
          <a:lstStyle>
            <a:lvl1pPr>
              <a:defRPr sz="6000">
                <a:solidFill>
                  <a:srgbClr val="00205B"/>
                </a:solidFill>
              </a:defRPr>
            </a:lvl1pPr>
          </a:lstStyle>
          <a:p>
            <a:r>
              <a:rPr lang="en-US"/>
              <a:t>Click to edit Master title style</a:t>
            </a:r>
          </a:p>
        </p:txBody>
      </p:sp>
      <p:sp>
        <p:nvSpPr>
          <p:cNvPr id="3" name="Text Placeholder 2"/>
          <p:cNvSpPr>
            <a:spLocks noGrp="1"/>
          </p:cNvSpPr>
          <p:nvPr>
            <p:ph type="body" idx="1"/>
          </p:nvPr>
        </p:nvSpPr>
        <p:spPr>
          <a:xfrm>
            <a:off x="623888" y="4174991"/>
            <a:ext cx="7886700" cy="1500187"/>
          </a:xfrm>
        </p:spPr>
        <p:txBody>
          <a:bodyPr/>
          <a:lstStyle>
            <a:lvl1pPr marL="0" indent="0">
              <a:buNone/>
              <a:defRPr sz="2400">
                <a:solidFill>
                  <a:srgbClr val="00205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Slide Number Placeholder 3">
            <a:extLst>
              <a:ext uri="{FF2B5EF4-FFF2-40B4-BE49-F238E27FC236}">
                <a16:creationId xmlns:a16="http://schemas.microsoft.com/office/drawing/2014/main" id="{5BD098AA-4EED-7777-A89B-C5358ED4FBDC}"/>
              </a:ext>
            </a:extLst>
          </p:cNvPr>
          <p:cNvSpPr>
            <a:spLocks noGrp="1"/>
          </p:cNvSpPr>
          <p:nvPr>
            <p:ph type="sldNum" sz="quarter" idx="12"/>
          </p:nvPr>
        </p:nvSpPr>
        <p:spPr>
          <a:xfrm>
            <a:off x="8358810" y="6331226"/>
            <a:ext cx="636104" cy="337931"/>
          </a:xfrm>
        </p:spPr>
        <p:txBody>
          <a:bodyPr/>
          <a:lstStyle/>
          <a:p>
            <a:fld id="{83F4D49D-23FC-47E1-8523-BC8A0F81BFE9}" type="slidenum">
              <a:rPr lang="en-US" smtClean="0"/>
              <a:t>‹#›</a:t>
            </a:fld>
            <a:endParaRPr lang="en-US"/>
          </a:p>
        </p:txBody>
      </p:sp>
    </p:spTree>
    <p:extLst>
      <p:ext uri="{BB962C8B-B14F-4D97-AF65-F5344CB8AC3E}">
        <p14:creationId xmlns:p14="http://schemas.microsoft.com/office/powerpoint/2010/main" val="1274641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71500" y="591502"/>
            <a:ext cx="7886700" cy="1325563"/>
          </a:xfrm>
        </p:spPr>
        <p:txBody>
          <a:bodyPr/>
          <a:lstStyle>
            <a:lvl1pPr>
              <a:defRPr>
                <a:solidFill>
                  <a:srgbClr val="00205B"/>
                </a:solidFill>
              </a:defRPr>
            </a:lvl1pPr>
          </a:lstStyle>
          <a:p>
            <a:r>
              <a:rPr lang="en-US"/>
              <a:t>Click to edit Master title style</a:t>
            </a:r>
          </a:p>
        </p:txBody>
      </p:sp>
      <p:sp>
        <p:nvSpPr>
          <p:cNvPr id="3" name="Content Placeholder 2"/>
          <p:cNvSpPr>
            <a:spLocks noGrp="1"/>
          </p:cNvSpPr>
          <p:nvPr>
            <p:ph sz="half" idx="1"/>
          </p:nvPr>
        </p:nvSpPr>
        <p:spPr>
          <a:xfrm>
            <a:off x="628650" y="1917065"/>
            <a:ext cx="3886200" cy="4117975"/>
          </a:xfrm>
        </p:spPr>
        <p:txBody>
          <a:bodyPr/>
          <a:lstStyle>
            <a:lvl1pPr>
              <a:defRPr>
                <a:solidFill>
                  <a:srgbClr val="00205B"/>
                </a:solidFill>
              </a:defRPr>
            </a:lvl1pPr>
            <a:lvl2pPr>
              <a:defRPr>
                <a:solidFill>
                  <a:srgbClr val="00205B"/>
                </a:solidFill>
              </a:defRPr>
            </a:lvl2pPr>
            <a:lvl3pPr>
              <a:defRPr>
                <a:solidFill>
                  <a:srgbClr val="00205B"/>
                </a:solidFill>
              </a:defRPr>
            </a:lvl3pPr>
            <a:lvl4pPr>
              <a:defRPr>
                <a:solidFill>
                  <a:srgbClr val="00205B"/>
                </a:solidFill>
              </a:defRPr>
            </a:lvl4pPr>
            <a:lvl5pPr>
              <a:defRPr>
                <a:solidFill>
                  <a:srgbClr val="00205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917065"/>
            <a:ext cx="3886200" cy="4117975"/>
          </a:xfrm>
        </p:spPr>
        <p:txBody>
          <a:bodyPr/>
          <a:lstStyle>
            <a:lvl1pPr>
              <a:defRPr>
                <a:solidFill>
                  <a:srgbClr val="00205B"/>
                </a:solidFill>
              </a:defRPr>
            </a:lvl1pPr>
            <a:lvl2pPr>
              <a:defRPr>
                <a:solidFill>
                  <a:srgbClr val="00205B"/>
                </a:solidFill>
              </a:defRPr>
            </a:lvl2pPr>
            <a:lvl3pPr>
              <a:defRPr>
                <a:solidFill>
                  <a:srgbClr val="00205B"/>
                </a:solidFill>
              </a:defRPr>
            </a:lvl3pPr>
            <a:lvl4pPr>
              <a:defRPr>
                <a:solidFill>
                  <a:srgbClr val="00205B"/>
                </a:solidFill>
              </a:defRPr>
            </a:lvl4pPr>
            <a:lvl5pPr>
              <a:defRPr>
                <a:solidFill>
                  <a:srgbClr val="00205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a:extLst>
              <a:ext uri="{FF2B5EF4-FFF2-40B4-BE49-F238E27FC236}">
                <a16:creationId xmlns:a16="http://schemas.microsoft.com/office/drawing/2014/main" id="{4D3E11D1-691A-A6CC-12E2-5D4B9F64564D}"/>
              </a:ext>
            </a:extLst>
          </p:cNvPr>
          <p:cNvSpPr>
            <a:spLocks noGrp="1"/>
          </p:cNvSpPr>
          <p:nvPr>
            <p:ph type="sldNum" sz="quarter" idx="12"/>
          </p:nvPr>
        </p:nvSpPr>
        <p:spPr>
          <a:xfrm>
            <a:off x="8358810" y="6331226"/>
            <a:ext cx="636104" cy="337931"/>
          </a:xfrm>
        </p:spPr>
        <p:txBody>
          <a:bodyPr/>
          <a:lstStyle/>
          <a:p>
            <a:fld id="{83F4D49D-23FC-47E1-8523-BC8A0F81BFE9}" type="slidenum">
              <a:rPr lang="en-US" smtClean="0"/>
              <a:t>‹#›</a:t>
            </a:fld>
            <a:endParaRPr lang="en-US"/>
          </a:p>
        </p:txBody>
      </p:sp>
    </p:spTree>
    <p:extLst>
      <p:ext uri="{BB962C8B-B14F-4D97-AF65-F5344CB8AC3E}">
        <p14:creationId xmlns:p14="http://schemas.microsoft.com/office/powerpoint/2010/main" val="1129807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8650" y="589661"/>
            <a:ext cx="7886700" cy="1325563"/>
          </a:xfrm>
        </p:spPr>
        <p:txBody>
          <a:bodyPr/>
          <a:lstStyle>
            <a:lvl1pPr>
              <a:defRPr>
                <a:solidFill>
                  <a:srgbClr val="00205B"/>
                </a:solidFill>
              </a:defRPr>
            </a:lvl1pPr>
          </a:lstStyle>
          <a:p>
            <a:r>
              <a:rPr lang="en-US"/>
              <a:t>Click to edit Master title style</a:t>
            </a:r>
          </a:p>
        </p:txBody>
      </p:sp>
      <p:sp>
        <p:nvSpPr>
          <p:cNvPr id="3" name="Text Placeholder 2"/>
          <p:cNvSpPr>
            <a:spLocks noGrp="1"/>
          </p:cNvSpPr>
          <p:nvPr>
            <p:ph type="body" idx="1"/>
          </p:nvPr>
        </p:nvSpPr>
        <p:spPr>
          <a:xfrm>
            <a:off x="646511" y="1890168"/>
            <a:ext cx="3868340" cy="823912"/>
          </a:xfrm>
        </p:spPr>
        <p:txBody>
          <a:bodyPr anchor="b"/>
          <a:lstStyle>
            <a:lvl1pPr marL="0" indent="0">
              <a:buNone/>
              <a:defRPr sz="2400" b="1">
                <a:solidFill>
                  <a:srgbClr val="00205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46511" y="2714080"/>
            <a:ext cx="3868340" cy="3684588"/>
          </a:xfrm>
        </p:spPr>
        <p:txBody>
          <a:bodyPr/>
          <a:lstStyle>
            <a:lvl1pPr>
              <a:defRPr>
                <a:solidFill>
                  <a:srgbClr val="00205B"/>
                </a:solidFill>
              </a:defRPr>
            </a:lvl1pPr>
            <a:lvl2pPr>
              <a:defRPr>
                <a:solidFill>
                  <a:srgbClr val="00205B"/>
                </a:solidFill>
              </a:defRPr>
            </a:lvl2pPr>
            <a:lvl3pPr>
              <a:defRPr>
                <a:solidFill>
                  <a:srgbClr val="00205B"/>
                </a:solidFill>
              </a:defRPr>
            </a:lvl3pPr>
            <a:lvl4pPr>
              <a:defRPr>
                <a:solidFill>
                  <a:srgbClr val="00205B"/>
                </a:solidFill>
              </a:defRPr>
            </a:lvl4pPr>
            <a:lvl5pPr>
              <a:defRPr>
                <a:solidFill>
                  <a:srgbClr val="00205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890168"/>
            <a:ext cx="3887391" cy="823912"/>
          </a:xfrm>
        </p:spPr>
        <p:txBody>
          <a:bodyPr anchor="b"/>
          <a:lstStyle>
            <a:lvl1pPr marL="0" indent="0">
              <a:buNone/>
              <a:defRPr sz="2400" b="1">
                <a:solidFill>
                  <a:srgbClr val="00205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10098" y="2750275"/>
            <a:ext cx="3887391" cy="3684588"/>
          </a:xfrm>
        </p:spPr>
        <p:txBody>
          <a:bodyPr/>
          <a:lstStyle>
            <a:lvl1pPr>
              <a:defRPr>
                <a:solidFill>
                  <a:srgbClr val="00205B"/>
                </a:solidFill>
              </a:defRPr>
            </a:lvl1pPr>
            <a:lvl2pPr>
              <a:defRPr>
                <a:solidFill>
                  <a:srgbClr val="00205B"/>
                </a:solidFill>
              </a:defRPr>
            </a:lvl2pPr>
            <a:lvl3pPr>
              <a:defRPr>
                <a:solidFill>
                  <a:srgbClr val="00205B"/>
                </a:solidFill>
              </a:defRPr>
            </a:lvl3pPr>
            <a:lvl4pPr>
              <a:defRPr>
                <a:solidFill>
                  <a:srgbClr val="00205B"/>
                </a:solidFill>
              </a:defRPr>
            </a:lvl4pPr>
            <a:lvl5pPr>
              <a:defRPr>
                <a:solidFill>
                  <a:srgbClr val="00205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3">
            <a:extLst>
              <a:ext uri="{FF2B5EF4-FFF2-40B4-BE49-F238E27FC236}">
                <a16:creationId xmlns:a16="http://schemas.microsoft.com/office/drawing/2014/main" id="{CC1C5412-9980-EBC2-45F4-4274753E9233}"/>
              </a:ext>
            </a:extLst>
          </p:cNvPr>
          <p:cNvSpPr>
            <a:spLocks noGrp="1"/>
          </p:cNvSpPr>
          <p:nvPr>
            <p:ph type="sldNum" sz="quarter" idx="12"/>
          </p:nvPr>
        </p:nvSpPr>
        <p:spPr>
          <a:xfrm>
            <a:off x="8358810" y="6331226"/>
            <a:ext cx="636104" cy="337931"/>
          </a:xfrm>
        </p:spPr>
        <p:txBody>
          <a:bodyPr/>
          <a:lstStyle/>
          <a:p>
            <a:fld id="{83F4D49D-23FC-47E1-8523-BC8A0F81BFE9}" type="slidenum">
              <a:rPr lang="en-US" smtClean="0"/>
              <a:t>‹#›</a:t>
            </a:fld>
            <a:endParaRPr lang="en-US"/>
          </a:p>
        </p:txBody>
      </p:sp>
    </p:spTree>
    <p:extLst>
      <p:ext uri="{BB962C8B-B14F-4D97-AF65-F5344CB8AC3E}">
        <p14:creationId xmlns:p14="http://schemas.microsoft.com/office/powerpoint/2010/main" val="4085267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548006"/>
            <a:ext cx="7886700" cy="1325563"/>
          </a:xfrm>
        </p:spPr>
        <p:txBody>
          <a:bodyPr/>
          <a:lstStyle>
            <a:lvl1pPr>
              <a:defRPr>
                <a:solidFill>
                  <a:srgbClr val="00205B"/>
                </a:solidFill>
              </a:defRPr>
            </a:lvl1pPr>
          </a:lstStyle>
          <a:p>
            <a:r>
              <a:rPr lang="en-US"/>
              <a:t>Click to edit Master title style</a:t>
            </a:r>
          </a:p>
        </p:txBody>
      </p:sp>
      <p:sp>
        <p:nvSpPr>
          <p:cNvPr id="3" name="Slide Number Placeholder 3">
            <a:extLst>
              <a:ext uri="{FF2B5EF4-FFF2-40B4-BE49-F238E27FC236}">
                <a16:creationId xmlns:a16="http://schemas.microsoft.com/office/drawing/2014/main" id="{24D725F7-F91C-308F-9CF4-ECEE25FBD184}"/>
              </a:ext>
            </a:extLst>
          </p:cNvPr>
          <p:cNvSpPr>
            <a:spLocks noGrp="1"/>
          </p:cNvSpPr>
          <p:nvPr>
            <p:ph type="sldNum" sz="quarter" idx="12"/>
          </p:nvPr>
        </p:nvSpPr>
        <p:spPr>
          <a:xfrm>
            <a:off x="8358810" y="6331226"/>
            <a:ext cx="636104" cy="337931"/>
          </a:xfrm>
        </p:spPr>
        <p:txBody>
          <a:bodyPr/>
          <a:lstStyle/>
          <a:p>
            <a:fld id="{83F4D49D-23FC-47E1-8523-BC8A0F81BFE9}" type="slidenum">
              <a:rPr lang="en-US" smtClean="0"/>
              <a:t>‹#›</a:t>
            </a:fld>
            <a:endParaRPr lang="en-US"/>
          </a:p>
        </p:txBody>
      </p:sp>
    </p:spTree>
    <p:extLst>
      <p:ext uri="{BB962C8B-B14F-4D97-AF65-F5344CB8AC3E}">
        <p14:creationId xmlns:p14="http://schemas.microsoft.com/office/powerpoint/2010/main" val="250108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BF4266A0-0984-1A12-57EB-14640D5D1BB6}"/>
              </a:ext>
            </a:extLst>
          </p:cNvPr>
          <p:cNvSpPr>
            <a:spLocks noGrp="1"/>
          </p:cNvSpPr>
          <p:nvPr>
            <p:ph type="sldNum" sz="quarter" idx="12"/>
          </p:nvPr>
        </p:nvSpPr>
        <p:spPr>
          <a:xfrm>
            <a:off x="8358810" y="6331226"/>
            <a:ext cx="636104" cy="337931"/>
          </a:xfrm>
        </p:spPr>
        <p:txBody>
          <a:bodyPr/>
          <a:lstStyle/>
          <a:p>
            <a:fld id="{83F4D49D-23FC-47E1-8523-BC8A0F81BFE9}" type="slidenum">
              <a:rPr lang="en-US" smtClean="0"/>
              <a:t>‹#›</a:t>
            </a:fld>
            <a:endParaRPr lang="en-US"/>
          </a:p>
        </p:txBody>
      </p:sp>
    </p:spTree>
    <p:extLst>
      <p:ext uri="{BB962C8B-B14F-4D97-AF65-F5344CB8AC3E}">
        <p14:creationId xmlns:p14="http://schemas.microsoft.com/office/powerpoint/2010/main" val="1135608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574766"/>
            <a:ext cx="2949178" cy="1600200"/>
          </a:xfrm>
        </p:spPr>
        <p:txBody>
          <a:bodyPr anchor="b"/>
          <a:lstStyle>
            <a:lvl1pPr>
              <a:defRPr sz="3200">
                <a:solidFill>
                  <a:srgbClr val="00205B"/>
                </a:solidFill>
              </a:defRPr>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solidFill>
                  <a:srgbClr val="00205B"/>
                </a:solidFill>
              </a:defRPr>
            </a:lvl1pPr>
            <a:lvl2pPr>
              <a:defRPr sz="2800">
                <a:solidFill>
                  <a:srgbClr val="00205B"/>
                </a:solidFill>
              </a:defRPr>
            </a:lvl2pPr>
            <a:lvl3pPr>
              <a:defRPr sz="2400">
                <a:solidFill>
                  <a:srgbClr val="00205B"/>
                </a:solidFill>
              </a:defRPr>
            </a:lvl3pPr>
            <a:lvl4pPr>
              <a:defRPr sz="2000">
                <a:solidFill>
                  <a:srgbClr val="00205B"/>
                </a:solidFill>
              </a:defRPr>
            </a:lvl4pPr>
            <a:lvl5pPr>
              <a:defRPr sz="2000">
                <a:solidFill>
                  <a:srgbClr val="00205B"/>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174966"/>
            <a:ext cx="2949178" cy="3811588"/>
          </a:xfrm>
        </p:spPr>
        <p:txBody>
          <a:bodyPr/>
          <a:lstStyle>
            <a:lvl1pPr marL="0" indent="0">
              <a:buNone/>
              <a:defRPr sz="1600">
                <a:solidFill>
                  <a:srgbClr val="00205B"/>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3">
            <a:extLst>
              <a:ext uri="{FF2B5EF4-FFF2-40B4-BE49-F238E27FC236}">
                <a16:creationId xmlns:a16="http://schemas.microsoft.com/office/drawing/2014/main" id="{8E8B59DF-6E55-35B2-B5C9-509A559790C2}"/>
              </a:ext>
            </a:extLst>
          </p:cNvPr>
          <p:cNvSpPr>
            <a:spLocks noGrp="1"/>
          </p:cNvSpPr>
          <p:nvPr>
            <p:ph type="sldNum" sz="quarter" idx="12"/>
          </p:nvPr>
        </p:nvSpPr>
        <p:spPr>
          <a:xfrm>
            <a:off x="8358810" y="6331226"/>
            <a:ext cx="636104" cy="337931"/>
          </a:xfrm>
        </p:spPr>
        <p:txBody>
          <a:bodyPr/>
          <a:lstStyle/>
          <a:p>
            <a:fld id="{83F4D49D-23FC-47E1-8523-BC8A0F81BFE9}" type="slidenum">
              <a:rPr lang="en-US" smtClean="0"/>
              <a:t>‹#›</a:t>
            </a:fld>
            <a:endParaRPr lang="en-US"/>
          </a:p>
        </p:txBody>
      </p:sp>
    </p:spTree>
    <p:extLst>
      <p:ext uri="{BB962C8B-B14F-4D97-AF65-F5344CB8AC3E}">
        <p14:creationId xmlns:p14="http://schemas.microsoft.com/office/powerpoint/2010/main" val="1748708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600891"/>
            <a:ext cx="2949178" cy="1600200"/>
          </a:xfrm>
        </p:spPr>
        <p:txBody>
          <a:bodyPr anchor="b"/>
          <a:lstStyle>
            <a:lvl1pPr>
              <a:defRPr sz="3200">
                <a:solidFill>
                  <a:srgbClr val="00205B"/>
                </a:solidFill>
              </a:defRPr>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solidFill>
                  <a:srgbClr val="00205B"/>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42700" y="2201091"/>
            <a:ext cx="2949178" cy="3811588"/>
          </a:xfrm>
        </p:spPr>
        <p:txBody>
          <a:bodyPr/>
          <a:lstStyle>
            <a:lvl1pPr marL="0" indent="0">
              <a:buNone/>
              <a:defRPr sz="1600">
                <a:solidFill>
                  <a:srgbClr val="00205B"/>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3">
            <a:extLst>
              <a:ext uri="{FF2B5EF4-FFF2-40B4-BE49-F238E27FC236}">
                <a16:creationId xmlns:a16="http://schemas.microsoft.com/office/drawing/2014/main" id="{A6078D98-5DC9-C8A0-ADE7-9C28914BD073}"/>
              </a:ext>
            </a:extLst>
          </p:cNvPr>
          <p:cNvSpPr>
            <a:spLocks noGrp="1"/>
          </p:cNvSpPr>
          <p:nvPr>
            <p:ph type="sldNum" sz="quarter" idx="12"/>
          </p:nvPr>
        </p:nvSpPr>
        <p:spPr>
          <a:xfrm>
            <a:off x="8358810" y="6331226"/>
            <a:ext cx="636104" cy="337931"/>
          </a:xfrm>
        </p:spPr>
        <p:txBody>
          <a:bodyPr/>
          <a:lstStyle/>
          <a:p>
            <a:fld id="{83F4D49D-23FC-47E1-8523-BC8A0F81BFE9}" type="slidenum">
              <a:rPr lang="en-US" smtClean="0"/>
              <a:t>‹#›</a:t>
            </a:fld>
            <a:endParaRPr lang="en-US"/>
          </a:p>
        </p:txBody>
      </p:sp>
    </p:spTree>
    <p:extLst>
      <p:ext uri="{BB962C8B-B14F-4D97-AF65-F5344CB8AC3E}">
        <p14:creationId xmlns:p14="http://schemas.microsoft.com/office/powerpoint/2010/main" val="1929255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512312"/>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24860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descr="Josh Shapiro, Governor&#10;Khalid Mumin, Ed.D., Acting Secretary of Education | Valerie A. Arkoosh, M.D., MPH, Acting Secretary  of Human Services&#10;">
            <a:extLst>
              <a:ext uri="{FF2B5EF4-FFF2-40B4-BE49-F238E27FC236}">
                <a16:creationId xmlns:a16="http://schemas.microsoft.com/office/drawing/2014/main" id="{FED27359-207C-4A19-B185-A65816D04C93}"/>
              </a:ext>
            </a:extLst>
          </p:cNvPr>
          <p:cNvSpPr/>
          <p:nvPr userDrawn="1"/>
        </p:nvSpPr>
        <p:spPr>
          <a:xfrm>
            <a:off x="0" y="0"/>
            <a:ext cx="6698974" cy="512312"/>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a:latin typeface="+mn-lt"/>
                <a:cs typeface="Arial" panose="020B0604020202020204" pitchFamily="34" charset="0"/>
              </a:rPr>
              <a:t>	Josh Shapiro, Governor</a:t>
            </a:r>
          </a:p>
          <a:p>
            <a:r>
              <a:rPr lang="en-US" sz="1000" kern="1200">
                <a:solidFill>
                  <a:schemeClr val="lt1"/>
                </a:solidFill>
                <a:effectLst/>
                <a:latin typeface="+mn-lt"/>
                <a:ea typeface="+mn-ea"/>
                <a:cs typeface="+mn-cs"/>
              </a:rPr>
              <a:t>	</a:t>
            </a:r>
            <a:r>
              <a:rPr lang="en-US" sz="1000">
                <a:effectLst/>
                <a:latin typeface="Calibri" panose="020F0502020204030204" pitchFamily="34" charset="0"/>
                <a:ea typeface="Calibri" panose="020F0502020204030204" pitchFamily="34" charset="0"/>
                <a:cs typeface="Calibri" panose="020F0502020204030204" pitchFamily="34" charset="0"/>
              </a:rPr>
              <a:t>Dr. Carrie Rowe, </a:t>
            </a:r>
            <a:r>
              <a:rPr lang="en-US" sz="1000">
                <a:effectLst/>
                <a:latin typeface="Calibri" panose="020F0502020204030204" pitchFamily="34" charset="0"/>
                <a:ea typeface="Aptos" panose="020B0004020202020204" pitchFamily="34" charset="0"/>
              </a:rPr>
              <a:t>Acting Secretary of Education</a:t>
            </a:r>
            <a:r>
              <a:rPr lang="en-US" sz="1000">
                <a:latin typeface="+mn-lt"/>
                <a:cs typeface="Arial" panose="020B0604020202020204" pitchFamily="34" charset="0"/>
              </a:rPr>
              <a:t>| </a:t>
            </a:r>
            <a:r>
              <a:rPr lang="nn-NO" sz="1000" kern="1200">
                <a:solidFill>
                  <a:schemeClr val="lt1"/>
                </a:solidFill>
                <a:effectLst/>
                <a:latin typeface="+mn-lt"/>
                <a:ea typeface="+mn-ea"/>
                <a:cs typeface="+mn-cs"/>
              </a:rPr>
              <a:t>Valerie A. Arkoosh, M.D., MPH</a:t>
            </a:r>
            <a:r>
              <a:rPr lang="en-US" sz="1000" kern="1200">
                <a:solidFill>
                  <a:schemeClr val="lt1"/>
                </a:solidFill>
                <a:effectLst/>
                <a:latin typeface="+mn-lt"/>
                <a:ea typeface="+mn-ea"/>
                <a:cs typeface="+mn-cs"/>
              </a:rPr>
              <a:t>, Secretary</a:t>
            </a:r>
            <a:r>
              <a:rPr lang="en-US" sz="1000">
                <a:latin typeface="+mn-lt"/>
                <a:cs typeface="Arial" panose="020B0604020202020204" pitchFamily="34" charset="0"/>
              </a:rPr>
              <a:t>  of Human Services</a:t>
            </a:r>
          </a:p>
        </p:txBody>
      </p:sp>
      <p:pic>
        <p:nvPicPr>
          <p:cNvPr id="5" name="Picture 4" descr="A black background with blue text&#10;&#10;Description automatically generated">
            <a:extLst>
              <a:ext uri="{FF2B5EF4-FFF2-40B4-BE49-F238E27FC236}">
                <a16:creationId xmlns:a16="http://schemas.microsoft.com/office/drawing/2014/main" id="{AE3507B5-67E3-9A35-1FD4-2075C928CD93}"/>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6698974" y="9625"/>
            <a:ext cx="2348773" cy="429033"/>
          </a:xfrm>
          <a:prstGeom prst="rect">
            <a:avLst/>
          </a:prstGeom>
        </p:spPr>
      </p:pic>
      <p:sp>
        <p:nvSpPr>
          <p:cNvPr id="4" name="Slide Number Placeholder 3">
            <a:extLst>
              <a:ext uri="{FF2B5EF4-FFF2-40B4-BE49-F238E27FC236}">
                <a16:creationId xmlns:a16="http://schemas.microsoft.com/office/drawing/2014/main" id="{BA019544-AD33-FFCB-11D2-C0ECB5AD70E7}"/>
              </a:ext>
            </a:extLst>
          </p:cNvPr>
          <p:cNvSpPr>
            <a:spLocks noGrp="1"/>
          </p:cNvSpPr>
          <p:nvPr>
            <p:ph type="sldNum" sz="quarter" idx="4"/>
          </p:nvPr>
        </p:nvSpPr>
        <p:spPr>
          <a:xfrm>
            <a:off x="8090452" y="6345689"/>
            <a:ext cx="569844" cy="333408"/>
          </a:xfrm>
          <a:prstGeom prst="rect">
            <a:avLst/>
          </a:prstGeom>
        </p:spPr>
        <p:txBody>
          <a:bodyPr/>
          <a:lstStyle/>
          <a:p>
            <a:fld id="{83F4D49D-23FC-47E1-8523-BC8A0F81BFE9}" type="slidenum">
              <a:rPr lang="en-US" smtClean="0"/>
              <a:t>‹#›</a:t>
            </a:fld>
            <a:endParaRPr lang="en-US"/>
          </a:p>
        </p:txBody>
      </p:sp>
    </p:spTree>
    <p:extLst>
      <p:ext uri="{BB962C8B-B14F-4D97-AF65-F5344CB8AC3E}">
        <p14:creationId xmlns:p14="http://schemas.microsoft.com/office/powerpoint/2010/main" val="4045267969"/>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Lst>
  <p:hf hdr="0" ftr="0" dt="0"/>
  <p:txStyles>
    <p:titleStyle>
      <a:lvl1pPr algn="l" defTabSz="914400" rtl="0" eaLnBrk="1" latinLnBrk="0" hangingPunct="1">
        <a:lnSpc>
          <a:spcPct val="90000"/>
        </a:lnSpc>
        <a:spcBef>
          <a:spcPct val="0"/>
        </a:spcBef>
        <a:buNone/>
        <a:defRPr sz="4400" kern="1200">
          <a:solidFill>
            <a:srgbClr val="00205B"/>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5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5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5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5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5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mailto:lauwal@pakeys.org"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hyperlink" Target="mailto:betsaa@pakeys.or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mailto:betsaa@pakeys.org"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7.emf"/><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646F6-B6AC-BD7B-9430-0A087416B776}"/>
              </a:ext>
            </a:extLst>
          </p:cNvPr>
          <p:cNvSpPr>
            <a:spLocks noGrp="1"/>
          </p:cNvSpPr>
          <p:nvPr>
            <p:ph type="title"/>
          </p:nvPr>
        </p:nvSpPr>
        <p:spPr>
          <a:xfrm>
            <a:off x="628650" y="603932"/>
            <a:ext cx="7886700" cy="788934"/>
          </a:xfrm>
        </p:spPr>
        <p:txBody>
          <a:bodyPr>
            <a:normAutofit fontScale="90000"/>
          </a:bodyPr>
          <a:lstStyle/>
          <a:p>
            <a:pPr algn="ctr"/>
            <a:r>
              <a:rPr lang="en-US" sz="5400"/>
              <a:t>Introductions </a:t>
            </a:r>
          </a:p>
        </p:txBody>
      </p:sp>
      <p:pic>
        <p:nvPicPr>
          <p:cNvPr id="5" name="Content Placeholder 4" descr="A person smiling at the camera&#10;&#10;Description automatically generated">
            <a:extLst>
              <a:ext uri="{FF2B5EF4-FFF2-40B4-BE49-F238E27FC236}">
                <a16:creationId xmlns:a16="http://schemas.microsoft.com/office/drawing/2014/main" id="{46D7C458-687A-EADF-15E7-53C04D8A01D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07877" y="1907878"/>
            <a:ext cx="1028700" cy="1371600"/>
          </a:xfrm>
        </p:spPr>
      </p:pic>
      <p:sp>
        <p:nvSpPr>
          <p:cNvPr id="6" name="TextBox 5">
            <a:extLst>
              <a:ext uri="{FF2B5EF4-FFF2-40B4-BE49-F238E27FC236}">
                <a16:creationId xmlns:a16="http://schemas.microsoft.com/office/drawing/2014/main" id="{1734C7F5-F70B-1EE4-A568-B34850921AE4}"/>
              </a:ext>
            </a:extLst>
          </p:cNvPr>
          <p:cNvSpPr txBox="1">
            <a:spLocks/>
          </p:cNvSpPr>
          <p:nvPr/>
        </p:nvSpPr>
        <p:spPr>
          <a:xfrm>
            <a:off x="71122" y="3395847"/>
            <a:ext cx="2902209" cy="461665"/>
          </a:xfrm>
          <a:prstGeom prst="rect">
            <a:avLst/>
          </a:prstGeom>
          <a:noFill/>
        </p:spPr>
        <p:txBody>
          <a:bodyPr wrap="square" rtlCol="0">
            <a:spAutoFit/>
          </a:bodyPr>
          <a:lstStyle/>
          <a:p>
            <a:pPr algn="ctr"/>
            <a:r>
              <a:rPr lang="en-US" sz="1200"/>
              <a:t>Lauren Walter</a:t>
            </a:r>
          </a:p>
          <a:p>
            <a:pPr algn="ctr"/>
            <a:r>
              <a:rPr lang="en-US" sz="1200"/>
              <a:t>North Central Region</a:t>
            </a:r>
          </a:p>
        </p:txBody>
      </p:sp>
      <p:pic>
        <p:nvPicPr>
          <p:cNvPr id="8" name="Picture 7" descr="A person wearing glasses and a yellow shirt&#10;&#10;Description automatically generated">
            <a:extLst>
              <a:ext uri="{FF2B5EF4-FFF2-40B4-BE49-F238E27FC236}">
                <a16:creationId xmlns:a16="http://schemas.microsoft.com/office/drawing/2014/main" id="{2212FE2E-2565-25E2-396B-B27DCE5654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7515" y="1879727"/>
            <a:ext cx="1068572" cy="1371600"/>
          </a:xfrm>
          <a:prstGeom prst="rect">
            <a:avLst/>
          </a:prstGeom>
        </p:spPr>
      </p:pic>
      <p:sp>
        <p:nvSpPr>
          <p:cNvPr id="12" name="TextBox 11">
            <a:extLst>
              <a:ext uri="{FF2B5EF4-FFF2-40B4-BE49-F238E27FC236}">
                <a16:creationId xmlns:a16="http://schemas.microsoft.com/office/drawing/2014/main" id="{52976C3C-A9AA-D2B4-E076-2E734A58DA19}"/>
              </a:ext>
            </a:extLst>
          </p:cNvPr>
          <p:cNvSpPr txBox="1"/>
          <p:nvPr/>
        </p:nvSpPr>
        <p:spPr>
          <a:xfrm>
            <a:off x="2197787" y="3405892"/>
            <a:ext cx="2374213" cy="461665"/>
          </a:xfrm>
          <a:prstGeom prst="rect">
            <a:avLst/>
          </a:prstGeom>
          <a:noFill/>
        </p:spPr>
        <p:txBody>
          <a:bodyPr wrap="square">
            <a:spAutoFit/>
          </a:bodyPr>
          <a:lstStyle/>
          <a:p>
            <a:pPr algn="ctr"/>
            <a:r>
              <a:rPr lang="en-US" sz="1200"/>
              <a:t>Jennifer Poole</a:t>
            </a:r>
          </a:p>
          <a:p>
            <a:pPr algn="ctr"/>
            <a:r>
              <a:rPr lang="en-US" sz="1200"/>
              <a:t>South Central Region</a:t>
            </a:r>
          </a:p>
        </p:txBody>
      </p:sp>
      <p:pic>
        <p:nvPicPr>
          <p:cNvPr id="14" name="Picture 13" descr="A person with a beard and mustache&#10;&#10;Description automatically generated">
            <a:extLst>
              <a:ext uri="{FF2B5EF4-FFF2-40B4-BE49-F238E27FC236}">
                <a16:creationId xmlns:a16="http://schemas.microsoft.com/office/drawing/2014/main" id="{F9B1E8BF-EE3B-A4A3-3A83-3B14F55B36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5064" y="1903413"/>
            <a:ext cx="1026866" cy="1371600"/>
          </a:xfrm>
          <a:prstGeom prst="rect">
            <a:avLst/>
          </a:prstGeom>
        </p:spPr>
      </p:pic>
      <p:sp>
        <p:nvSpPr>
          <p:cNvPr id="16" name="TextBox 15">
            <a:extLst>
              <a:ext uri="{FF2B5EF4-FFF2-40B4-BE49-F238E27FC236}">
                <a16:creationId xmlns:a16="http://schemas.microsoft.com/office/drawing/2014/main" id="{20E6DAB1-5460-0622-D082-0905D5335B2F}"/>
              </a:ext>
            </a:extLst>
          </p:cNvPr>
          <p:cNvSpPr txBox="1"/>
          <p:nvPr/>
        </p:nvSpPr>
        <p:spPr>
          <a:xfrm>
            <a:off x="4246184" y="3376371"/>
            <a:ext cx="2024626" cy="461665"/>
          </a:xfrm>
          <a:prstGeom prst="rect">
            <a:avLst/>
          </a:prstGeom>
          <a:noFill/>
        </p:spPr>
        <p:txBody>
          <a:bodyPr wrap="square">
            <a:spAutoFit/>
          </a:bodyPr>
          <a:lstStyle/>
          <a:p>
            <a:pPr algn="ctr"/>
            <a:r>
              <a:rPr lang="en-US" sz="1200"/>
              <a:t>Cory Wurst</a:t>
            </a:r>
          </a:p>
          <a:p>
            <a:pPr algn="ctr"/>
            <a:r>
              <a:rPr lang="en-US" sz="1200"/>
              <a:t>Western Region</a:t>
            </a:r>
            <a:endParaRPr lang="en-US"/>
          </a:p>
        </p:txBody>
      </p:sp>
      <p:pic>
        <p:nvPicPr>
          <p:cNvPr id="20" name="Picture 19" descr="A person with long brown hair&#10;&#10;Description automatically generated">
            <a:extLst>
              <a:ext uri="{FF2B5EF4-FFF2-40B4-BE49-F238E27FC236}">
                <a16:creationId xmlns:a16="http://schemas.microsoft.com/office/drawing/2014/main" id="{25BE0043-7A6C-1C20-1EC2-0A179A5F84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3864" y="1865332"/>
            <a:ext cx="1029267" cy="1371600"/>
          </a:xfrm>
          <a:prstGeom prst="rect">
            <a:avLst/>
          </a:prstGeom>
        </p:spPr>
      </p:pic>
      <p:sp>
        <p:nvSpPr>
          <p:cNvPr id="22" name="TextBox 21">
            <a:extLst>
              <a:ext uri="{FF2B5EF4-FFF2-40B4-BE49-F238E27FC236}">
                <a16:creationId xmlns:a16="http://schemas.microsoft.com/office/drawing/2014/main" id="{5F626C18-1388-7405-4F9B-E1C046B87D72}"/>
              </a:ext>
            </a:extLst>
          </p:cNvPr>
          <p:cNvSpPr txBox="1"/>
          <p:nvPr/>
        </p:nvSpPr>
        <p:spPr>
          <a:xfrm>
            <a:off x="4976296" y="3372806"/>
            <a:ext cx="4574658" cy="461665"/>
          </a:xfrm>
          <a:prstGeom prst="rect">
            <a:avLst/>
          </a:prstGeom>
          <a:noFill/>
        </p:spPr>
        <p:txBody>
          <a:bodyPr wrap="square">
            <a:spAutoFit/>
          </a:bodyPr>
          <a:lstStyle/>
          <a:p>
            <a:pPr algn="ctr"/>
            <a:r>
              <a:rPr lang="en-US" sz="1200"/>
              <a:t>Shannon Melanson</a:t>
            </a:r>
          </a:p>
          <a:p>
            <a:pPr algn="ctr"/>
            <a:r>
              <a:rPr lang="en-US" sz="1200"/>
              <a:t>Southeast  Region</a:t>
            </a:r>
          </a:p>
        </p:txBody>
      </p:sp>
      <p:sp>
        <p:nvSpPr>
          <p:cNvPr id="23" name="TextBox 22">
            <a:extLst>
              <a:ext uri="{FF2B5EF4-FFF2-40B4-BE49-F238E27FC236}">
                <a16:creationId xmlns:a16="http://schemas.microsoft.com/office/drawing/2014/main" id="{EC7BFCC3-B3DC-1845-38D0-338B19D604B7}"/>
              </a:ext>
            </a:extLst>
          </p:cNvPr>
          <p:cNvSpPr txBox="1"/>
          <p:nvPr/>
        </p:nvSpPr>
        <p:spPr>
          <a:xfrm>
            <a:off x="2408274" y="1392866"/>
            <a:ext cx="4710224" cy="369332"/>
          </a:xfrm>
          <a:prstGeom prst="rect">
            <a:avLst/>
          </a:prstGeom>
          <a:noFill/>
        </p:spPr>
        <p:txBody>
          <a:bodyPr wrap="square" rtlCol="0">
            <a:spAutoFit/>
          </a:bodyPr>
          <a:lstStyle/>
          <a:p>
            <a:r>
              <a:rPr lang="en-US"/>
              <a:t>     Blended Age Mental Health Consultants </a:t>
            </a:r>
          </a:p>
        </p:txBody>
      </p:sp>
      <p:sp>
        <p:nvSpPr>
          <p:cNvPr id="25" name="TextBox 24">
            <a:extLst>
              <a:ext uri="{FF2B5EF4-FFF2-40B4-BE49-F238E27FC236}">
                <a16:creationId xmlns:a16="http://schemas.microsoft.com/office/drawing/2014/main" id="{283F9021-C75F-AB73-5E17-5F38F4A3EED9}"/>
              </a:ext>
            </a:extLst>
          </p:cNvPr>
          <p:cNvSpPr txBox="1"/>
          <p:nvPr/>
        </p:nvSpPr>
        <p:spPr>
          <a:xfrm>
            <a:off x="2304607" y="4022122"/>
            <a:ext cx="4917558" cy="369332"/>
          </a:xfrm>
          <a:prstGeom prst="rect">
            <a:avLst/>
          </a:prstGeom>
          <a:noFill/>
        </p:spPr>
        <p:txBody>
          <a:bodyPr wrap="square">
            <a:spAutoFit/>
          </a:bodyPr>
          <a:lstStyle/>
          <a:p>
            <a:r>
              <a:rPr lang="en-US"/>
              <a:t>School Age Childcare Technical Assistant Specialist </a:t>
            </a:r>
          </a:p>
        </p:txBody>
      </p:sp>
      <p:pic>
        <p:nvPicPr>
          <p:cNvPr id="27" name="Picture 26" descr="A person wearing glasses smiling&#10;&#10;Description automatically generated">
            <a:extLst>
              <a:ext uri="{FF2B5EF4-FFF2-40B4-BE49-F238E27FC236}">
                <a16:creationId xmlns:a16="http://schemas.microsoft.com/office/drawing/2014/main" id="{2E0A8CF4-4CAA-8019-3695-A172C2E94F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3983" y="4391454"/>
            <a:ext cx="957551" cy="1371600"/>
          </a:xfrm>
          <a:prstGeom prst="rect">
            <a:avLst/>
          </a:prstGeom>
        </p:spPr>
      </p:pic>
      <p:sp>
        <p:nvSpPr>
          <p:cNvPr id="29" name="TextBox 28">
            <a:extLst>
              <a:ext uri="{FF2B5EF4-FFF2-40B4-BE49-F238E27FC236}">
                <a16:creationId xmlns:a16="http://schemas.microsoft.com/office/drawing/2014/main" id="{29D5646D-1500-47A1-3EFB-373DCEAAD6D7}"/>
              </a:ext>
            </a:extLst>
          </p:cNvPr>
          <p:cNvSpPr txBox="1"/>
          <p:nvPr/>
        </p:nvSpPr>
        <p:spPr>
          <a:xfrm>
            <a:off x="2117208" y="5763054"/>
            <a:ext cx="4734146" cy="276999"/>
          </a:xfrm>
          <a:prstGeom prst="rect">
            <a:avLst/>
          </a:prstGeom>
          <a:noFill/>
        </p:spPr>
        <p:txBody>
          <a:bodyPr wrap="square">
            <a:spAutoFit/>
          </a:bodyPr>
          <a:lstStyle/>
          <a:p>
            <a:pPr algn="ctr"/>
            <a:r>
              <a:rPr lang="en-US" sz="1200"/>
              <a:t>Betsy Saatman</a:t>
            </a:r>
          </a:p>
        </p:txBody>
      </p:sp>
    </p:spTree>
    <p:extLst>
      <p:ext uri="{BB962C8B-B14F-4D97-AF65-F5344CB8AC3E}">
        <p14:creationId xmlns:p14="http://schemas.microsoft.com/office/powerpoint/2010/main" val="42381551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625D7-E7C4-464E-AE48-ED3566BAD394}"/>
              </a:ext>
            </a:extLst>
          </p:cNvPr>
          <p:cNvSpPr>
            <a:spLocks noGrp="1"/>
          </p:cNvSpPr>
          <p:nvPr>
            <p:ph type="title"/>
          </p:nvPr>
        </p:nvSpPr>
        <p:spPr>
          <a:xfrm>
            <a:off x="376402" y="526953"/>
            <a:ext cx="7886700" cy="914736"/>
          </a:xfrm>
        </p:spPr>
        <p:txBody>
          <a:bodyPr/>
          <a:lstStyle/>
          <a:p>
            <a:pPr algn="ctr"/>
            <a:r>
              <a:rPr lang="en-US"/>
              <a:t>Tool in Action!</a:t>
            </a:r>
          </a:p>
        </p:txBody>
      </p:sp>
      <p:pic>
        <p:nvPicPr>
          <p:cNvPr id="5" name="Content Placeholder 4" descr="A screenshot of a computer&#10;&#10;Description automatically generated">
            <a:extLst>
              <a:ext uri="{FF2B5EF4-FFF2-40B4-BE49-F238E27FC236}">
                <a16:creationId xmlns:a16="http://schemas.microsoft.com/office/drawing/2014/main" id="{B3104099-80E5-39A6-6F87-D313E9287DD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410" y="1808092"/>
            <a:ext cx="4120926" cy="4065587"/>
          </a:xfrm>
        </p:spPr>
      </p:pic>
      <p:pic>
        <p:nvPicPr>
          <p:cNvPr id="9" name="Picture 8" descr="A screenshot of a computer&#10;&#10;Description automatically generated">
            <a:extLst>
              <a:ext uri="{FF2B5EF4-FFF2-40B4-BE49-F238E27FC236}">
                <a16:creationId xmlns:a16="http://schemas.microsoft.com/office/drawing/2014/main" id="{BD62ABED-BF66-85B2-C3D4-A418361C3A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9752" y="1808091"/>
            <a:ext cx="3591349" cy="4065587"/>
          </a:xfrm>
          <a:prstGeom prst="rect">
            <a:avLst/>
          </a:prstGeom>
        </p:spPr>
      </p:pic>
    </p:spTree>
    <p:extLst>
      <p:ext uri="{BB962C8B-B14F-4D97-AF65-F5344CB8AC3E}">
        <p14:creationId xmlns:p14="http://schemas.microsoft.com/office/powerpoint/2010/main" val="18227976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636DB-0883-9083-A606-53850467D579}"/>
              </a:ext>
            </a:extLst>
          </p:cNvPr>
          <p:cNvSpPr>
            <a:spLocks noGrp="1"/>
          </p:cNvSpPr>
          <p:nvPr>
            <p:ph type="title"/>
          </p:nvPr>
        </p:nvSpPr>
        <p:spPr/>
        <p:txBody>
          <a:bodyPr/>
          <a:lstStyle/>
          <a:p>
            <a:pPr algn="ctr"/>
            <a:r>
              <a:rPr lang="en-US"/>
              <a:t>Practice using the tool </a:t>
            </a:r>
          </a:p>
        </p:txBody>
      </p:sp>
      <p:sp>
        <p:nvSpPr>
          <p:cNvPr id="3" name="Content Placeholder 2">
            <a:extLst>
              <a:ext uri="{FF2B5EF4-FFF2-40B4-BE49-F238E27FC236}">
                <a16:creationId xmlns:a16="http://schemas.microsoft.com/office/drawing/2014/main" id="{DB9EAB74-E08C-083C-4F95-73DA34828233}"/>
              </a:ext>
            </a:extLst>
          </p:cNvPr>
          <p:cNvSpPr>
            <a:spLocks noGrp="1"/>
          </p:cNvSpPr>
          <p:nvPr>
            <p:ph idx="1"/>
          </p:nvPr>
        </p:nvSpPr>
        <p:spPr/>
        <p:txBody>
          <a:bodyPr>
            <a:normAutofit/>
          </a:bodyPr>
          <a:lstStyle/>
          <a:p>
            <a:pPr marL="0" indent="0">
              <a:buNone/>
            </a:pPr>
            <a:r>
              <a:rPr lang="en-US"/>
              <a:t>In small groups we will do the following:</a:t>
            </a:r>
          </a:p>
          <a:p>
            <a:pPr marL="457200" lvl="1" indent="0">
              <a:buNone/>
            </a:pPr>
            <a:r>
              <a:rPr lang="en-US"/>
              <a:t>Step 1. Create a local group of three</a:t>
            </a:r>
          </a:p>
          <a:p>
            <a:pPr marL="457200" lvl="1" indent="0">
              <a:buNone/>
            </a:pPr>
            <a:r>
              <a:rPr lang="en-US"/>
              <a:t>Step 2. Pick a scenario </a:t>
            </a:r>
          </a:p>
          <a:p>
            <a:pPr marL="457200" lvl="1" indent="0">
              <a:buNone/>
            </a:pPr>
            <a:r>
              <a:rPr lang="en-US"/>
              <a:t>Step 3. Read through the scenario independently </a:t>
            </a:r>
          </a:p>
          <a:p>
            <a:pPr marL="457200" lvl="1" indent="0">
              <a:buNone/>
            </a:pPr>
            <a:r>
              <a:rPr lang="en-US"/>
              <a:t>Step 4. Scan through the tool on your own</a:t>
            </a:r>
          </a:p>
          <a:p>
            <a:pPr marL="457200" lvl="1" indent="0">
              <a:buNone/>
            </a:pPr>
            <a:r>
              <a:rPr lang="en-US"/>
              <a:t>Step 5. Work together to determine which sections would help you find the meaning behind the behaviors</a:t>
            </a:r>
          </a:p>
          <a:p>
            <a:pPr marL="457200" lvl="1" indent="0">
              <a:buNone/>
            </a:pPr>
            <a:r>
              <a:rPr lang="en-US"/>
              <a:t>Step 6. Complete the sections as a group</a:t>
            </a:r>
          </a:p>
          <a:p>
            <a:pPr marL="457200" lvl="1" indent="0">
              <a:buNone/>
            </a:pPr>
            <a:r>
              <a:rPr lang="en-US"/>
              <a:t>Step 7. Be prepared to share discoveries </a:t>
            </a:r>
          </a:p>
          <a:p>
            <a:pPr lvl="1"/>
            <a:endParaRPr lang="en-US"/>
          </a:p>
          <a:p>
            <a:pPr lvl="1"/>
            <a:endParaRPr lang="en-US"/>
          </a:p>
          <a:p>
            <a:pPr lvl="1"/>
            <a:endParaRPr lang="en-US"/>
          </a:p>
        </p:txBody>
      </p:sp>
    </p:spTree>
    <p:extLst>
      <p:ext uri="{BB962C8B-B14F-4D97-AF65-F5344CB8AC3E}">
        <p14:creationId xmlns:p14="http://schemas.microsoft.com/office/powerpoint/2010/main" val="14597657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0C67E-7DA9-005B-040D-594A53C695AE}"/>
              </a:ext>
            </a:extLst>
          </p:cNvPr>
          <p:cNvSpPr>
            <a:spLocks noGrp="1"/>
          </p:cNvSpPr>
          <p:nvPr>
            <p:ph type="title"/>
          </p:nvPr>
        </p:nvSpPr>
        <p:spPr/>
        <p:txBody>
          <a:bodyPr/>
          <a:lstStyle/>
          <a:p>
            <a:pPr algn="ctr"/>
            <a:r>
              <a:rPr lang="en-US"/>
              <a:t>Discoveries </a:t>
            </a:r>
          </a:p>
        </p:txBody>
      </p:sp>
      <p:sp>
        <p:nvSpPr>
          <p:cNvPr id="3" name="Content Placeholder 2">
            <a:extLst>
              <a:ext uri="{FF2B5EF4-FFF2-40B4-BE49-F238E27FC236}">
                <a16:creationId xmlns:a16="http://schemas.microsoft.com/office/drawing/2014/main" id="{33855A0F-E337-6539-9ACB-A56FB8975857}"/>
              </a:ext>
            </a:extLst>
          </p:cNvPr>
          <p:cNvSpPr>
            <a:spLocks noGrp="1"/>
          </p:cNvSpPr>
          <p:nvPr>
            <p:ph idx="1"/>
          </p:nvPr>
        </p:nvSpPr>
        <p:spPr/>
        <p:txBody>
          <a:bodyPr/>
          <a:lstStyle/>
          <a:p>
            <a:pPr marL="0" indent="0">
              <a:buNone/>
            </a:pPr>
            <a:endParaRPr lang="en-US"/>
          </a:p>
          <a:p>
            <a:pPr lvl="1"/>
            <a:r>
              <a:rPr lang="en-US"/>
              <a:t>What were your discoveries? </a:t>
            </a:r>
          </a:p>
          <a:p>
            <a:pPr lvl="1"/>
            <a:endParaRPr lang="en-US"/>
          </a:p>
          <a:p>
            <a:pPr lvl="1"/>
            <a:r>
              <a:rPr lang="en-US"/>
              <a:t>How did you feel using the tool?</a:t>
            </a:r>
          </a:p>
          <a:p>
            <a:pPr lvl="1"/>
            <a:endParaRPr lang="en-US"/>
          </a:p>
          <a:p>
            <a:pPr lvl="1"/>
            <a:r>
              <a:rPr lang="en-US"/>
              <a:t>What did you learn about yourself while using the tool?</a:t>
            </a:r>
          </a:p>
          <a:p>
            <a:endParaRPr lang="en-US"/>
          </a:p>
        </p:txBody>
      </p:sp>
    </p:spTree>
    <p:extLst>
      <p:ext uri="{BB962C8B-B14F-4D97-AF65-F5344CB8AC3E}">
        <p14:creationId xmlns:p14="http://schemas.microsoft.com/office/powerpoint/2010/main" val="37337059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97735-A5E4-4402-AB74-EB3BE95600E3}"/>
              </a:ext>
            </a:extLst>
          </p:cNvPr>
          <p:cNvSpPr>
            <a:spLocks noGrp="1"/>
          </p:cNvSpPr>
          <p:nvPr>
            <p:ph type="title"/>
          </p:nvPr>
        </p:nvSpPr>
        <p:spPr/>
        <p:txBody>
          <a:bodyPr/>
          <a:lstStyle/>
          <a:p>
            <a:pPr algn="ctr"/>
            <a:r>
              <a:rPr lang="en-US"/>
              <a:t>What are our next steps? </a:t>
            </a:r>
          </a:p>
        </p:txBody>
      </p:sp>
      <p:sp>
        <p:nvSpPr>
          <p:cNvPr id="3" name="Content Placeholder 2">
            <a:extLst>
              <a:ext uri="{FF2B5EF4-FFF2-40B4-BE49-F238E27FC236}">
                <a16:creationId xmlns:a16="http://schemas.microsoft.com/office/drawing/2014/main" id="{07D3F8AD-F7D3-4843-9E4B-B52CD917419E}"/>
              </a:ext>
            </a:extLst>
          </p:cNvPr>
          <p:cNvSpPr>
            <a:spLocks noGrp="1"/>
          </p:cNvSpPr>
          <p:nvPr>
            <p:ph idx="1"/>
          </p:nvPr>
        </p:nvSpPr>
        <p:spPr>
          <a:xfrm>
            <a:off x="250278" y="1929494"/>
            <a:ext cx="6255626" cy="4065724"/>
          </a:xfrm>
        </p:spPr>
        <p:txBody>
          <a:bodyPr>
            <a:normAutofit/>
          </a:bodyPr>
          <a:lstStyle/>
          <a:p>
            <a:pPr marL="0" indent="0" algn="ctr">
              <a:buNone/>
            </a:pPr>
            <a:r>
              <a:rPr lang="en-US" sz="2400"/>
              <a:t>The intent of the Youth Behavior Reflection Support Tool is to help programs build awareness of what is going on, and to put a spotlight on areas the program can be adjusted to further support youth’s specific needs.</a:t>
            </a:r>
          </a:p>
          <a:p>
            <a:pPr marL="0" indent="0" algn="ctr">
              <a:buNone/>
            </a:pPr>
            <a:endParaRPr lang="en-US" sz="2400"/>
          </a:p>
          <a:p>
            <a:pPr marL="0" indent="0" algn="ctr">
              <a:buNone/>
            </a:pPr>
            <a:r>
              <a:rPr lang="en-US" sz="2400"/>
              <a:t>Remember, self-reflection is key! </a:t>
            </a:r>
          </a:p>
        </p:txBody>
      </p:sp>
      <p:pic>
        <p:nvPicPr>
          <p:cNvPr id="5" name="Picture 4" descr="A picture containing person, posing&#10;&#10;Description automatically generated">
            <a:extLst>
              <a:ext uri="{FF2B5EF4-FFF2-40B4-BE49-F238E27FC236}">
                <a16:creationId xmlns:a16="http://schemas.microsoft.com/office/drawing/2014/main" id="{100117D3-DC06-49FC-A1A1-2FB4813D7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9171" y="2257165"/>
            <a:ext cx="5488306" cy="4600835"/>
          </a:xfrm>
          <a:prstGeom prst="rect">
            <a:avLst/>
          </a:prstGeom>
        </p:spPr>
      </p:pic>
    </p:spTree>
    <p:extLst>
      <p:ext uri="{BB962C8B-B14F-4D97-AF65-F5344CB8AC3E}">
        <p14:creationId xmlns:p14="http://schemas.microsoft.com/office/powerpoint/2010/main" val="4123819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46202-A012-48C6-8E00-578EA26493B8}"/>
              </a:ext>
            </a:extLst>
          </p:cNvPr>
          <p:cNvSpPr>
            <a:spLocks noGrp="1"/>
          </p:cNvSpPr>
          <p:nvPr>
            <p:ph type="title"/>
          </p:nvPr>
        </p:nvSpPr>
        <p:spPr>
          <a:xfrm>
            <a:off x="314325" y="603931"/>
            <a:ext cx="8515350" cy="1325563"/>
          </a:xfrm>
        </p:spPr>
        <p:txBody>
          <a:bodyPr>
            <a:normAutofit fontScale="90000"/>
          </a:bodyPr>
          <a:lstStyle/>
          <a:p>
            <a:pPr algn="ctr"/>
            <a:r>
              <a:rPr lang="en-US"/>
              <a:t>When should programs access the Youth Behavior Reflection Support Tool? </a:t>
            </a:r>
          </a:p>
        </p:txBody>
      </p:sp>
      <p:sp>
        <p:nvSpPr>
          <p:cNvPr id="3" name="Content Placeholder 2">
            <a:extLst>
              <a:ext uri="{FF2B5EF4-FFF2-40B4-BE49-F238E27FC236}">
                <a16:creationId xmlns:a16="http://schemas.microsoft.com/office/drawing/2014/main" id="{2F7C714E-BFAB-4EC8-AF88-DE9C502926C2}"/>
              </a:ext>
            </a:extLst>
          </p:cNvPr>
          <p:cNvSpPr>
            <a:spLocks noGrp="1"/>
          </p:cNvSpPr>
          <p:nvPr>
            <p:ph idx="1"/>
          </p:nvPr>
        </p:nvSpPr>
        <p:spPr>
          <a:xfrm>
            <a:off x="628650" y="2188345"/>
            <a:ext cx="7886700" cy="4065724"/>
          </a:xfrm>
        </p:spPr>
        <p:txBody>
          <a:bodyPr>
            <a:normAutofit fontScale="92500" lnSpcReduction="20000"/>
          </a:bodyPr>
          <a:lstStyle/>
          <a:p>
            <a:r>
              <a:rPr lang="en-US" sz="2600"/>
              <a:t>Do not wait until it’s too late- share the Youth Behavior Reflection Support Tool before programs might need it.</a:t>
            </a:r>
          </a:p>
          <a:p>
            <a:r>
              <a:rPr lang="en-US" sz="2600"/>
              <a:t>Programs could be introduced the Youth Behavior Reflection Support Tool at: </a:t>
            </a:r>
          </a:p>
          <a:p>
            <a:pPr lvl="1"/>
            <a:r>
              <a:rPr lang="en-US" sz="2600"/>
              <a:t>the beginning of the school year</a:t>
            </a:r>
          </a:p>
          <a:p>
            <a:pPr lvl="1"/>
            <a:r>
              <a:rPr lang="en-US" sz="2600"/>
              <a:t>the beginning of summer camp</a:t>
            </a:r>
          </a:p>
          <a:p>
            <a:pPr lvl="1"/>
            <a:r>
              <a:rPr lang="en-US" sz="2600"/>
              <a:t>first set of behavior concerns </a:t>
            </a:r>
          </a:p>
          <a:p>
            <a:pPr lvl="1"/>
            <a:r>
              <a:rPr lang="en-US" sz="2600"/>
              <a:t>when they welcome new enrollments</a:t>
            </a:r>
          </a:p>
          <a:p>
            <a:r>
              <a:rPr lang="en-US" sz="2600"/>
              <a:t>Entry points are messy and there is not just one perfect time to share the tool</a:t>
            </a:r>
          </a:p>
          <a:p>
            <a:pPr marL="0" indent="0">
              <a:buNone/>
            </a:pPr>
            <a:endParaRPr lang="en-US" sz="2600"/>
          </a:p>
          <a:p>
            <a:pPr marL="0" indent="0" algn="ctr">
              <a:buNone/>
            </a:pPr>
            <a:r>
              <a:rPr lang="en-US" sz="2600"/>
              <a:t>Change the Environment – Change the Behavior</a:t>
            </a:r>
          </a:p>
          <a:p>
            <a:endParaRPr lang="en-US"/>
          </a:p>
        </p:txBody>
      </p:sp>
    </p:spTree>
    <p:extLst>
      <p:ext uri="{BB962C8B-B14F-4D97-AF65-F5344CB8AC3E}">
        <p14:creationId xmlns:p14="http://schemas.microsoft.com/office/powerpoint/2010/main" val="31707039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1447B-07D0-40E8-978A-4ACC8BB248E6}"/>
              </a:ext>
            </a:extLst>
          </p:cNvPr>
          <p:cNvSpPr>
            <a:spLocks noGrp="1"/>
          </p:cNvSpPr>
          <p:nvPr>
            <p:ph type="title"/>
          </p:nvPr>
        </p:nvSpPr>
        <p:spPr>
          <a:xfrm>
            <a:off x="628650" y="374079"/>
            <a:ext cx="7886700" cy="1325563"/>
          </a:xfrm>
        </p:spPr>
        <p:txBody>
          <a:bodyPr/>
          <a:lstStyle/>
          <a:p>
            <a:pPr algn="ctr"/>
            <a:r>
              <a:rPr lang="en-US"/>
              <a:t>Feedback</a:t>
            </a:r>
          </a:p>
        </p:txBody>
      </p:sp>
      <p:sp>
        <p:nvSpPr>
          <p:cNvPr id="4" name="Content Placeholder 2">
            <a:extLst>
              <a:ext uri="{FF2B5EF4-FFF2-40B4-BE49-F238E27FC236}">
                <a16:creationId xmlns:a16="http://schemas.microsoft.com/office/drawing/2014/main" id="{7429C0F9-DB6C-4F22-AE1B-CED0318D65A1}"/>
              </a:ext>
            </a:extLst>
          </p:cNvPr>
          <p:cNvSpPr txBox="1">
            <a:spLocks/>
          </p:cNvSpPr>
          <p:nvPr/>
        </p:nvSpPr>
        <p:spPr>
          <a:xfrm>
            <a:off x="262758" y="1699642"/>
            <a:ext cx="6094499" cy="43911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a:p>
          <a:p>
            <a:pPr marL="0" indent="0">
              <a:buNone/>
            </a:pPr>
            <a:r>
              <a:rPr lang="en-US" sz="2400"/>
              <a:t>We would love to hear feedback as programs use the Youth Behavior Reflection Support Tool. </a:t>
            </a:r>
          </a:p>
          <a:p>
            <a:pPr marL="0" indent="0">
              <a:buNone/>
            </a:pPr>
            <a:endParaRPr lang="en-US" sz="2400"/>
          </a:p>
          <a:p>
            <a:pPr marL="0" indent="0">
              <a:buNone/>
            </a:pPr>
            <a:endParaRPr lang="en-US" sz="2400"/>
          </a:p>
          <a:p>
            <a:pPr marL="457200" lvl="1" indent="0">
              <a:buNone/>
            </a:pPr>
            <a:r>
              <a:rPr lang="en-US"/>
              <a:t>Send feedback to Lauren Walter (</a:t>
            </a:r>
            <a:r>
              <a:rPr lang="en-US">
                <a:hlinkClick r:id="rId3"/>
              </a:rPr>
              <a:t>lauwal@pakeys.org</a:t>
            </a:r>
            <a:r>
              <a:rPr lang="en-US"/>
              <a:t>) or Betsy Saatman (</a:t>
            </a:r>
            <a:r>
              <a:rPr lang="en-US">
                <a:hlinkClick r:id="rId4"/>
              </a:rPr>
              <a:t>betsaa@pakeys.org</a:t>
            </a:r>
            <a:r>
              <a:rPr lang="en-US"/>
              <a:t>) </a:t>
            </a:r>
          </a:p>
          <a:p>
            <a:endParaRPr lang="en-US"/>
          </a:p>
          <a:p>
            <a:endParaRPr lang="en-US"/>
          </a:p>
          <a:p>
            <a:endParaRPr lang="en-US" sz="1700"/>
          </a:p>
        </p:txBody>
      </p:sp>
      <p:pic>
        <p:nvPicPr>
          <p:cNvPr id="11" name="Picture 10" descr="A picture containing person, spectacles, goggles&#10;&#10;Description automatically generated">
            <a:extLst>
              <a:ext uri="{FF2B5EF4-FFF2-40B4-BE49-F238E27FC236}">
                <a16:creationId xmlns:a16="http://schemas.microsoft.com/office/drawing/2014/main" id="{67879456-65BD-4CD7-A766-808EA5108A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7873" y="1895344"/>
            <a:ext cx="4962656" cy="4962656"/>
          </a:xfrm>
          <a:prstGeom prst="rect">
            <a:avLst/>
          </a:prstGeom>
        </p:spPr>
      </p:pic>
    </p:spTree>
    <p:extLst>
      <p:ext uri="{BB962C8B-B14F-4D97-AF65-F5344CB8AC3E}">
        <p14:creationId xmlns:p14="http://schemas.microsoft.com/office/powerpoint/2010/main" val="41339891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F72CC-7501-45E8-BC43-416676D7483B}"/>
              </a:ext>
            </a:extLst>
          </p:cNvPr>
          <p:cNvSpPr>
            <a:spLocks noGrp="1"/>
          </p:cNvSpPr>
          <p:nvPr>
            <p:ph type="title"/>
          </p:nvPr>
        </p:nvSpPr>
        <p:spPr/>
        <p:txBody>
          <a:bodyPr/>
          <a:lstStyle/>
          <a:p>
            <a:pPr algn="ctr"/>
            <a:r>
              <a:rPr lang="en-US"/>
              <a:t>Question and Answers </a:t>
            </a:r>
          </a:p>
        </p:txBody>
      </p:sp>
      <p:sp>
        <p:nvSpPr>
          <p:cNvPr id="3" name="Content Placeholder 2">
            <a:extLst>
              <a:ext uri="{FF2B5EF4-FFF2-40B4-BE49-F238E27FC236}">
                <a16:creationId xmlns:a16="http://schemas.microsoft.com/office/drawing/2014/main" id="{D42A6EA4-815D-4D49-9CAD-C7436ED710FF}"/>
              </a:ext>
            </a:extLst>
          </p:cNvPr>
          <p:cNvSpPr>
            <a:spLocks noGrp="1"/>
          </p:cNvSpPr>
          <p:nvPr>
            <p:ph idx="1"/>
          </p:nvPr>
        </p:nvSpPr>
        <p:spPr>
          <a:xfrm>
            <a:off x="487208" y="2360892"/>
            <a:ext cx="8399267" cy="4065724"/>
          </a:xfrm>
        </p:spPr>
        <p:txBody>
          <a:bodyPr>
            <a:normAutofit/>
          </a:bodyPr>
          <a:lstStyle/>
          <a:p>
            <a:pPr marL="0" indent="0" algn="ctr">
              <a:buNone/>
            </a:pPr>
            <a:r>
              <a:rPr lang="en-US" sz="2400"/>
              <a:t>What questions do you have about sharing and using the Youth Behavior Reflection Support Tool with programs? </a:t>
            </a:r>
          </a:p>
        </p:txBody>
      </p:sp>
      <p:pic>
        <p:nvPicPr>
          <p:cNvPr id="5" name="Picture 4" descr="A picture containing person, child, young&#10;&#10;Description automatically generated">
            <a:extLst>
              <a:ext uri="{FF2B5EF4-FFF2-40B4-BE49-F238E27FC236}">
                <a16:creationId xmlns:a16="http://schemas.microsoft.com/office/drawing/2014/main" id="{4E6FF9A2-1BBD-4101-91B3-1B517689C7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686842" y="3121574"/>
            <a:ext cx="4457158" cy="3736426"/>
          </a:xfrm>
          <a:prstGeom prst="rect">
            <a:avLst/>
          </a:prstGeom>
        </p:spPr>
      </p:pic>
    </p:spTree>
    <p:extLst>
      <p:ext uri="{BB962C8B-B14F-4D97-AF65-F5344CB8AC3E}">
        <p14:creationId xmlns:p14="http://schemas.microsoft.com/office/powerpoint/2010/main" val="32514346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9FFD5-51B4-413F-ADB9-907B82569596}"/>
              </a:ext>
            </a:extLst>
          </p:cNvPr>
          <p:cNvSpPr>
            <a:spLocks noGrp="1"/>
          </p:cNvSpPr>
          <p:nvPr>
            <p:ph type="title"/>
          </p:nvPr>
        </p:nvSpPr>
        <p:spPr>
          <a:xfrm>
            <a:off x="3195144" y="603931"/>
            <a:ext cx="5320205" cy="1325563"/>
          </a:xfrm>
        </p:spPr>
        <p:txBody>
          <a:bodyPr/>
          <a:lstStyle/>
          <a:p>
            <a:pPr algn="ctr"/>
            <a:r>
              <a:rPr lang="en-US"/>
              <a:t>For more support, please contact:</a:t>
            </a:r>
          </a:p>
        </p:txBody>
      </p:sp>
      <p:sp>
        <p:nvSpPr>
          <p:cNvPr id="3" name="Content Placeholder 2">
            <a:extLst>
              <a:ext uri="{FF2B5EF4-FFF2-40B4-BE49-F238E27FC236}">
                <a16:creationId xmlns:a16="http://schemas.microsoft.com/office/drawing/2014/main" id="{64AA9117-4ECE-4038-8A0D-50A6E27C8352}"/>
              </a:ext>
            </a:extLst>
          </p:cNvPr>
          <p:cNvSpPr>
            <a:spLocks noGrp="1"/>
          </p:cNvSpPr>
          <p:nvPr>
            <p:ph idx="1"/>
          </p:nvPr>
        </p:nvSpPr>
        <p:spPr>
          <a:xfrm>
            <a:off x="2111828" y="2349908"/>
            <a:ext cx="7159796" cy="4508092"/>
          </a:xfrm>
        </p:spPr>
        <p:txBody>
          <a:bodyPr/>
          <a:lstStyle/>
          <a:p>
            <a:pPr marL="0" indent="0" algn="ctr">
              <a:buNone/>
            </a:pPr>
            <a:r>
              <a:rPr lang="en-US"/>
              <a:t>School Age Mental Health Consultation </a:t>
            </a:r>
          </a:p>
          <a:p>
            <a:pPr marL="0" indent="0" algn="ctr">
              <a:buNone/>
            </a:pPr>
            <a:endParaRPr lang="en-US"/>
          </a:p>
          <a:p>
            <a:pPr marL="0" indent="0" algn="ctr">
              <a:buNone/>
            </a:pPr>
            <a:endParaRPr lang="en-US"/>
          </a:p>
          <a:p>
            <a:pPr marL="0" indent="0" algn="ctr">
              <a:buNone/>
            </a:pPr>
            <a:endParaRPr lang="en-US"/>
          </a:p>
          <a:p>
            <a:pPr marL="0" indent="0" algn="ctr">
              <a:buNone/>
            </a:pPr>
            <a:endParaRPr lang="en-US"/>
          </a:p>
          <a:p>
            <a:pPr marL="0" indent="0" algn="ctr">
              <a:buNone/>
            </a:pPr>
            <a:endParaRPr lang="en-US"/>
          </a:p>
          <a:p>
            <a:pPr marL="0" indent="0" algn="ctr">
              <a:buNone/>
            </a:pPr>
            <a:r>
              <a:rPr lang="en-US"/>
              <a:t>Betsy Saatman  </a:t>
            </a:r>
          </a:p>
          <a:p>
            <a:pPr marL="0" indent="0" algn="ctr">
              <a:buNone/>
            </a:pPr>
            <a:r>
              <a:rPr lang="en-US">
                <a:hlinkClick r:id="rId3"/>
              </a:rPr>
              <a:t>betsaa@pakeys.org</a:t>
            </a:r>
            <a:endParaRPr lang="en-US"/>
          </a:p>
          <a:p>
            <a:endParaRPr lang="en-US"/>
          </a:p>
        </p:txBody>
      </p:sp>
      <p:pic>
        <p:nvPicPr>
          <p:cNvPr id="5" name="Picture 4" descr="A picture containing person&#10;&#10;Description automatically generated">
            <a:extLst>
              <a:ext uri="{FF2B5EF4-FFF2-40B4-BE49-F238E27FC236}">
                <a16:creationId xmlns:a16="http://schemas.microsoft.com/office/drawing/2014/main" id="{81CC2A2E-E2C0-46BA-B455-1ABD6EE83916}"/>
              </a:ext>
            </a:extLst>
          </p:cNvPr>
          <p:cNvPicPr>
            <a:picLocks noChangeAspect="1"/>
          </p:cNvPicPr>
          <p:nvPr/>
        </p:nvPicPr>
        <p:blipFill rotWithShape="1">
          <a:blip r:embed="rId4">
            <a:extLst>
              <a:ext uri="{28A0092B-C50C-407E-A947-70E740481C1C}">
                <a14:useLocalDpi xmlns:a14="http://schemas.microsoft.com/office/drawing/2010/main" val="0"/>
              </a:ext>
            </a:extLst>
          </a:blip>
          <a:srcRect l="-3597" t="17542" r="54496" b="1839"/>
          <a:stretch/>
        </p:blipFill>
        <p:spPr>
          <a:xfrm>
            <a:off x="-1189576" y="725213"/>
            <a:ext cx="4016860" cy="5528855"/>
          </a:xfrm>
          <a:prstGeom prst="rect">
            <a:avLst/>
          </a:prstGeom>
        </p:spPr>
      </p:pic>
      <p:pic>
        <p:nvPicPr>
          <p:cNvPr id="6" name="Picture 5">
            <a:extLst>
              <a:ext uri="{FF2B5EF4-FFF2-40B4-BE49-F238E27FC236}">
                <a16:creationId xmlns:a16="http://schemas.microsoft.com/office/drawing/2014/main" id="{AE91EDEA-07C7-AC0B-37FE-24F6F1D8537A}"/>
              </a:ext>
            </a:extLst>
          </p:cNvPr>
          <p:cNvPicPr>
            <a:picLocks noChangeAspect="1"/>
          </p:cNvPicPr>
          <p:nvPr/>
        </p:nvPicPr>
        <p:blipFill>
          <a:blip r:embed="rId5"/>
          <a:stretch>
            <a:fillRect/>
          </a:stretch>
        </p:blipFill>
        <p:spPr>
          <a:xfrm>
            <a:off x="4409418" y="2840350"/>
            <a:ext cx="2564615" cy="2555044"/>
          </a:xfrm>
          <a:prstGeom prst="rect">
            <a:avLst/>
          </a:prstGeom>
        </p:spPr>
      </p:pic>
    </p:spTree>
    <p:extLst>
      <p:ext uri="{BB962C8B-B14F-4D97-AF65-F5344CB8AC3E}">
        <p14:creationId xmlns:p14="http://schemas.microsoft.com/office/powerpoint/2010/main" val="2752444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84D1B88-8C82-409B-A1D0-3BB62960B8D7}"/>
              </a:ext>
            </a:extLst>
          </p:cNvPr>
          <p:cNvSpPr>
            <a:spLocks noGrp="1"/>
          </p:cNvSpPr>
          <p:nvPr>
            <p:ph type="subTitle" idx="1"/>
          </p:nvPr>
        </p:nvSpPr>
        <p:spPr>
          <a:xfrm>
            <a:off x="5168694" y="4431983"/>
            <a:ext cx="3094832" cy="1515290"/>
          </a:xfrm>
        </p:spPr>
        <p:txBody>
          <a:bodyPr/>
          <a:lstStyle/>
          <a:p>
            <a:pPr algn="l"/>
            <a:r>
              <a:rPr lang="en-US"/>
              <a:t>Presented by</a:t>
            </a:r>
          </a:p>
          <a:p>
            <a:pPr algn="l"/>
            <a:r>
              <a:rPr lang="en-US"/>
              <a:t>The Pennsylvania Key</a:t>
            </a:r>
          </a:p>
        </p:txBody>
      </p:sp>
      <p:pic>
        <p:nvPicPr>
          <p:cNvPr id="4" name="Picture 3">
            <a:extLst>
              <a:ext uri="{FF2B5EF4-FFF2-40B4-BE49-F238E27FC236}">
                <a16:creationId xmlns:a16="http://schemas.microsoft.com/office/drawing/2014/main" id="{F10BA2CC-FF36-4874-875D-CE58A184C365}"/>
              </a:ext>
            </a:extLst>
          </p:cNvPr>
          <p:cNvPicPr>
            <a:picLocks noChangeAspect="1"/>
          </p:cNvPicPr>
          <p:nvPr/>
        </p:nvPicPr>
        <p:blipFill>
          <a:blip r:embed="rId3"/>
          <a:stretch>
            <a:fillRect/>
          </a:stretch>
        </p:blipFill>
        <p:spPr>
          <a:xfrm>
            <a:off x="415155" y="906974"/>
            <a:ext cx="3837300" cy="4749762"/>
          </a:xfrm>
          <a:prstGeom prst="rect">
            <a:avLst/>
          </a:prstGeom>
        </p:spPr>
      </p:pic>
      <p:sp>
        <p:nvSpPr>
          <p:cNvPr id="2" name="TextBox 1">
            <a:extLst>
              <a:ext uri="{FF2B5EF4-FFF2-40B4-BE49-F238E27FC236}">
                <a16:creationId xmlns:a16="http://schemas.microsoft.com/office/drawing/2014/main" id="{4CA7CE6F-2B17-4B00-960E-ED830B9DB197}"/>
              </a:ext>
            </a:extLst>
          </p:cNvPr>
          <p:cNvSpPr txBox="1"/>
          <p:nvPr/>
        </p:nvSpPr>
        <p:spPr>
          <a:xfrm>
            <a:off x="5065986" y="1177159"/>
            <a:ext cx="3300248" cy="2800767"/>
          </a:xfrm>
          <a:prstGeom prst="rect">
            <a:avLst/>
          </a:prstGeom>
          <a:noFill/>
        </p:spPr>
        <p:txBody>
          <a:bodyPr wrap="square" rtlCol="0">
            <a:spAutoFit/>
          </a:bodyPr>
          <a:lstStyle/>
          <a:p>
            <a:r>
              <a:rPr lang="en-US" sz="4400">
                <a:solidFill>
                  <a:srgbClr val="284780"/>
                </a:solidFill>
              </a:rPr>
              <a:t>Youth Behavior Reflection Support Tool</a:t>
            </a:r>
          </a:p>
        </p:txBody>
      </p:sp>
    </p:spTree>
    <p:extLst>
      <p:ext uri="{BB962C8B-B14F-4D97-AF65-F5344CB8AC3E}">
        <p14:creationId xmlns:p14="http://schemas.microsoft.com/office/powerpoint/2010/main" val="971673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1447B-07D0-40E8-978A-4ACC8BB248E6}"/>
              </a:ext>
            </a:extLst>
          </p:cNvPr>
          <p:cNvSpPr>
            <a:spLocks noGrp="1"/>
          </p:cNvSpPr>
          <p:nvPr>
            <p:ph type="title"/>
          </p:nvPr>
        </p:nvSpPr>
        <p:spPr/>
        <p:txBody>
          <a:bodyPr/>
          <a:lstStyle/>
          <a:p>
            <a:pPr algn="ctr"/>
            <a:r>
              <a:rPr lang="en-US"/>
              <a:t>Today’s Agenda:</a:t>
            </a:r>
          </a:p>
        </p:txBody>
      </p:sp>
      <p:sp>
        <p:nvSpPr>
          <p:cNvPr id="4" name="Content Placeholder 2">
            <a:extLst>
              <a:ext uri="{FF2B5EF4-FFF2-40B4-BE49-F238E27FC236}">
                <a16:creationId xmlns:a16="http://schemas.microsoft.com/office/drawing/2014/main" id="{7429C0F9-DB6C-4F22-AE1B-CED0318D65A1}"/>
              </a:ext>
            </a:extLst>
          </p:cNvPr>
          <p:cNvSpPr txBox="1">
            <a:spLocks/>
          </p:cNvSpPr>
          <p:nvPr/>
        </p:nvSpPr>
        <p:spPr>
          <a:xfrm>
            <a:off x="399391" y="1795183"/>
            <a:ext cx="5580995" cy="39125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2400"/>
              <a:t>Introduce the Youth Behavior Reflection Support Tool</a:t>
            </a:r>
          </a:p>
          <a:p>
            <a:pPr>
              <a:lnSpc>
                <a:spcPct val="120000"/>
              </a:lnSpc>
            </a:pPr>
            <a:r>
              <a:rPr lang="en-US" sz="2400"/>
              <a:t>Model how to use the tool and self-reflect </a:t>
            </a:r>
          </a:p>
          <a:p>
            <a:pPr>
              <a:lnSpc>
                <a:spcPct val="120000"/>
              </a:lnSpc>
            </a:pPr>
            <a:r>
              <a:rPr lang="en-US" sz="2400"/>
              <a:t>Practice using the tool in small groups</a:t>
            </a:r>
          </a:p>
          <a:p>
            <a:pPr>
              <a:lnSpc>
                <a:spcPct val="120000"/>
              </a:lnSpc>
            </a:pPr>
            <a:r>
              <a:rPr lang="en-US" sz="2400"/>
              <a:t>Large group discussion</a:t>
            </a:r>
          </a:p>
          <a:p>
            <a:pPr>
              <a:lnSpc>
                <a:spcPct val="150000"/>
              </a:lnSpc>
            </a:pPr>
            <a:r>
              <a:rPr lang="en-US" sz="2400"/>
              <a:t>Questions and Answers</a:t>
            </a:r>
          </a:p>
          <a:p>
            <a:pPr>
              <a:lnSpc>
                <a:spcPct val="150000"/>
              </a:lnSpc>
            </a:pPr>
            <a:endParaRPr lang="en-US" sz="1700"/>
          </a:p>
        </p:txBody>
      </p:sp>
      <p:pic>
        <p:nvPicPr>
          <p:cNvPr id="5" name="Picture 4" descr="A person holding a cigarette&#10;&#10;Description automatically generated with medium confidence">
            <a:extLst>
              <a:ext uri="{FF2B5EF4-FFF2-40B4-BE49-F238E27FC236}">
                <a16:creationId xmlns:a16="http://schemas.microsoft.com/office/drawing/2014/main" id="{7B9C8B78-6A11-49C1-ABC3-D6F2B5CFB9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3890" y="2427890"/>
            <a:ext cx="4430110" cy="4430110"/>
          </a:xfrm>
          <a:prstGeom prst="rect">
            <a:avLst/>
          </a:prstGeom>
        </p:spPr>
      </p:pic>
    </p:spTree>
    <p:extLst>
      <p:ext uri="{BB962C8B-B14F-4D97-AF65-F5344CB8AC3E}">
        <p14:creationId xmlns:p14="http://schemas.microsoft.com/office/powerpoint/2010/main" val="20278325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1447B-07D0-40E8-978A-4ACC8BB248E6}"/>
              </a:ext>
            </a:extLst>
          </p:cNvPr>
          <p:cNvSpPr>
            <a:spLocks noGrp="1"/>
          </p:cNvSpPr>
          <p:nvPr>
            <p:ph type="title"/>
          </p:nvPr>
        </p:nvSpPr>
        <p:spPr>
          <a:xfrm>
            <a:off x="-84083" y="902786"/>
            <a:ext cx="9080937" cy="1325563"/>
          </a:xfrm>
        </p:spPr>
        <p:txBody>
          <a:bodyPr>
            <a:normAutofit fontScale="90000"/>
          </a:bodyPr>
          <a:lstStyle/>
          <a:p>
            <a:pPr algn="ctr"/>
            <a:r>
              <a:rPr lang="en-US" sz="4900"/>
              <a:t>What challenging behaviors are you seeing in your school age program? </a:t>
            </a:r>
            <a:endParaRPr lang="en-US"/>
          </a:p>
        </p:txBody>
      </p:sp>
      <p:sp>
        <p:nvSpPr>
          <p:cNvPr id="4" name="Content Placeholder 2">
            <a:extLst>
              <a:ext uri="{FF2B5EF4-FFF2-40B4-BE49-F238E27FC236}">
                <a16:creationId xmlns:a16="http://schemas.microsoft.com/office/drawing/2014/main" id="{7429C0F9-DB6C-4F22-AE1B-CED0318D65A1}"/>
              </a:ext>
            </a:extLst>
          </p:cNvPr>
          <p:cNvSpPr txBox="1">
            <a:spLocks/>
          </p:cNvSpPr>
          <p:nvPr/>
        </p:nvSpPr>
        <p:spPr>
          <a:xfrm>
            <a:off x="2253516" y="3247830"/>
            <a:ext cx="6863255" cy="2652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700"/>
          </a:p>
        </p:txBody>
      </p:sp>
    </p:spTree>
    <p:extLst>
      <p:ext uri="{BB962C8B-B14F-4D97-AF65-F5344CB8AC3E}">
        <p14:creationId xmlns:p14="http://schemas.microsoft.com/office/powerpoint/2010/main" val="13557539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C147C-93E8-4366-88E4-288A76BBD92D}"/>
              </a:ext>
            </a:extLst>
          </p:cNvPr>
          <p:cNvSpPr>
            <a:spLocks noGrp="1"/>
          </p:cNvSpPr>
          <p:nvPr>
            <p:ph type="title"/>
          </p:nvPr>
        </p:nvSpPr>
        <p:spPr/>
        <p:txBody>
          <a:bodyPr>
            <a:normAutofit/>
          </a:bodyPr>
          <a:lstStyle/>
          <a:p>
            <a:pPr algn="ctr"/>
            <a:r>
              <a:rPr lang="en-US"/>
              <a:t>Confidentiality</a:t>
            </a:r>
          </a:p>
        </p:txBody>
      </p:sp>
      <p:sp>
        <p:nvSpPr>
          <p:cNvPr id="3" name="Content Placeholder 2">
            <a:extLst>
              <a:ext uri="{FF2B5EF4-FFF2-40B4-BE49-F238E27FC236}">
                <a16:creationId xmlns:a16="http://schemas.microsoft.com/office/drawing/2014/main" id="{93218895-D726-4F85-B8C2-61F3EA999707}"/>
              </a:ext>
            </a:extLst>
          </p:cNvPr>
          <p:cNvSpPr>
            <a:spLocks noGrp="1"/>
          </p:cNvSpPr>
          <p:nvPr>
            <p:ph idx="1"/>
          </p:nvPr>
        </p:nvSpPr>
        <p:spPr>
          <a:xfrm>
            <a:off x="1301313" y="1645715"/>
            <a:ext cx="6707571" cy="4065724"/>
          </a:xfrm>
        </p:spPr>
        <p:txBody>
          <a:bodyPr/>
          <a:lstStyle/>
          <a:p>
            <a:pPr marL="0" indent="0" algn="ctr">
              <a:buNone/>
            </a:pPr>
            <a:endParaRPr lang="en-US"/>
          </a:p>
          <a:p>
            <a:pPr marL="0" indent="0" algn="ctr">
              <a:buNone/>
            </a:pPr>
            <a:r>
              <a:rPr lang="en-US" sz="2400" b="1"/>
              <a:t>As a Reminder: </a:t>
            </a:r>
          </a:p>
          <a:p>
            <a:pPr marL="0" indent="0" algn="ctr">
              <a:buNone/>
            </a:pPr>
            <a:r>
              <a:rPr lang="en-US" sz="2400"/>
              <a:t>In respect of the child, family, and program staff, the information collected is to be handled in a professional manner and the commitment of confidentiality will be followed. </a:t>
            </a:r>
          </a:p>
          <a:p>
            <a:pPr marL="0" indent="0" algn="ctr">
              <a:buNone/>
            </a:pPr>
            <a:endParaRPr lang="en-US" sz="2400"/>
          </a:p>
          <a:p>
            <a:pPr marL="0" indent="0" algn="ctr">
              <a:buNone/>
            </a:pPr>
            <a:r>
              <a:rPr lang="en-US" sz="2400"/>
              <a:t>This means none of the information will be shared externally outside of stated partners above without the permissions of the family and program.</a:t>
            </a:r>
          </a:p>
        </p:txBody>
      </p:sp>
    </p:spTree>
    <p:extLst>
      <p:ext uri="{BB962C8B-B14F-4D97-AF65-F5344CB8AC3E}">
        <p14:creationId xmlns:p14="http://schemas.microsoft.com/office/powerpoint/2010/main" val="14611224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1447B-07D0-40E8-978A-4ACC8BB248E6}"/>
              </a:ext>
            </a:extLst>
          </p:cNvPr>
          <p:cNvSpPr>
            <a:spLocks noGrp="1"/>
          </p:cNvSpPr>
          <p:nvPr>
            <p:ph type="title"/>
          </p:nvPr>
        </p:nvSpPr>
        <p:spPr>
          <a:xfrm>
            <a:off x="-84083" y="902786"/>
            <a:ext cx="9080937" cy="1325563"/>
          </a:xfrm>
        </p:spPr>
        <p:txBody>
          <a:bodyPr>
            <a:normAutofit fontScale="90000"/>
          </a:bodyPr>
          <a:lstStyle/>
          <a:p>
            <a:pPr algn="ctr"/>
            <a:r>
              <a:rPr lang="en-US" sz="4900"/>
              <a:t>Development History of the Youth Behavior Reflection Support Tool</a:t>
            </a:r>
            <a:br>
              <a:rPr lang="en-US"/>
            </a:br>
            <a:endParaRPr lang="en-US"/>
          </a:p>
        </p:txBody>
      </p:sp>
      <p:sp>
        <p:nvSpPr>
          <p:cNvPr id="4" name="Content Placeholder 2">
            <a:extLst>
              <a:ext uri="{FF2B5EF4-FFF2-40B4-BE49-F238E27FC236}">
                <a16:creationId xmlns:a16="http://schemas.microsoft.com/office/drawing/2014/main" id="{7429C0F9-DB6C-4F22-AE1B-CED0318D65A1}"/>
              </a:ext>
            </a:extLst>
          </p:cNvPr>
          <p:cNvSpPr txBox="1">
            <a:spLocks/>
          </p:cNvSpPr>
          <p:nvPr/>
        </p:nvSpPr>
        <p:spPr>
          <a:xfrm>
            <a:off x="2253516" y="3247830"/>
            <a:ext cx="6863255" cy="26523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a:t>Field Voice</a:t>
            </a:r>
          </a:p>
          <a:p>
            <a:r>
              <a:rPr lang="en-US" sz="2600"/>
              <a:t>SAC </a:t>
            </a:r>
            <a:r>
              <a:rPr lang="en-US" sz="2600">
                <a:solidFill>
                  <a:srgbClr val="284780"/>
                </a:solidFill>
              </a:rPr>
              <a:t>Leadership</a:t>
            </a:r>
          </a:p>
          <a:p>
            <a:r>
              <a:rPr lang="en-US" sz="2600"/>
              <a:t>Blended Age Mental Health Consultant (BAMHC) and Infant Early Childhood Mental Health Consultant (IECMH) </a:t>
            </a:r>
          </a:p>
          <a:p>
            <a:r>
              <a:rPr lang="en-US" sz="2600"/>
              <a:t>IECMH Leadership</a:t>
            </a:r>
          </a:p>
          <a:p>
            <a:r>
              <a:rPr lang="en-US" sz="2600"/>
              <a:t>Today</a:t>
            </a:r>
          </a:p>
          <a:p>
            <a:endParaRPr lang="en-US" sz="1700"/>
          </a:p>
        </p:txBody>
      </p:sp>
      <p:sp>
        <p:nvSpPr>
          <p:cNvPr id="3" name="TextBox 2">
            <a:extLst>
              <a:ext uri="{FF2B5EF4-FFF2-40B4-BE49-F238E27FC236}">
                <a16:creationId xmlns:a16="http://schemas.microsoft.com/office/drawing/2014/main" id="{56F38820-BABF-4A6D-B0F6-D2D42A9DF38A}"/>
              </a:ext>
            </a:extLst>
          </p:cNvPr>
          <p:cNvSpPr txBox="1"/>
          <p:nvPr/>
        </p:nvSpPr>
        <p:spPr>
          <a:xfrm>
            <a:off x="1481959" y="2070694"/>
            <a:ext cx="7199584" cy="830997"/>
          </a:xfrm>
          <a:prstGeom prst="rect">
            <a:avLst/>
          </a:prstGeom>
          <a:noFill/>
        </p:spPr>
        <p:txBody>
          <a:bodyPr wrap="square" rtlCol="0">
            <a:spAutoFit/>
          </a:bodyPr>
          <a:lstStyle/>
          <a:p>
            <a:pPr algn="ctr"/>
            <a:r>
              <a:rPr lang="en-US" sz="2400">
                <a:solidFill>
                  <a:srgbClr val="284780"/>
                </a:solidFill>
              </a:rPr>
              <a:t>The Youth Behavior Reflection Support Tool was created for suspension expulsion prevention.</a:t>
            </a:r>
          </a:p>
        </p:txBody>
      </p:sp>
      <p:pic>
        <p:nvPicPr>
          <p:cNvPr id="6" name="Picture 5" descr="A picture containing person, standing&#10;&#10;Description automatically generated">
            <a:extLst>
              <a:ext uri="{FF2B5EF4-FFF2-40B4-BE49-F238E27FC236}">
                <a16:creationId xmlns:a16="http://schemas.microsoft.com/office/drawing/2014/main" id="{8FF2EF0F-42ED-4A28-9514-6305A65E71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8221" y="1839310"/>
            <a:ext cx="5257079" cy="4406998"/>
          </a:xfrm>
          <a:prstGeom prst="rect">
            <a:avLst/>
          </a:prstGeom>
        </p:spPr>
      </p:pic>
    </p:spTree>
    <p:extLst>
      <p:ext uri="{BB962C8B-B14F-4D97-AF65-F5344CB8AC3E}">
        <p14:creationId xmlns:p14="http://schemas.microsoft.com/office/powerpoint/2010/main" val="4113806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10;&#10;Description automatically generated">
            <a:extLst>
              <a:ext uri="{FF2B5EF4-FFF2-40B4-BE49-F238E27FC236}">
                <a16:creationId xmlns:a16="http://schemas.microsoft.com/office/drawing/2014/main" id="{EC030B78-6B9E-449C-89B0-8571DF00DD6B}"/>
              </a:ext>
            </a:extLst>
          </p:cNvPr>
          <p:cNvPicPr>
            <a:picLocks noChangeAspect="1"/>
          </p:cNvPicPr>
          <p:nvPr/>
        </p:nvPicPr>
        <p:blipFill rotWithShape="1">
          <a:blip r:embed="rId3">
            <a:extLst>
              <a:ext uri="{28A0092B-C50C-407E-A947-70E740481C1C}">
                <a14:useLocalDpi xmlns:a14="http://schemas.microsoft.com/office/drawing/2010/main" val="0"/>
              </a:ext>
            </a:extLst>
          </a:blip>
          <a:srcRect l="4492" r="24178"/>
          <a:stretch/>
        </p:blipFill>
        <p:spPr>
          <a:xfrm>
            <a:off x="-205681" y="2792276"/>
            <a:ext cx="3459513" cy="4065724"/>
          </a:xfrm>
          <a:prstGeom prst="rect">
            <a:avLst/>
          </a:prstGeom>
        </p:spPr>
      </p:pic>
      <p:sp>
        <p:nvSpPr>
          <p:cNvPr id="2" name="Title 1">
            <a:extLst>
              <a:ext uri="{FF2B5EF4-FFF2-40B4-BE49-F238E27FC236}">
                <a16:creationId xmlns:a16="http://schemas.microsoft.com/office/drawing/2014/main" id="{C41625D7-E7C4-464E-AE48-ED3566BAD394}"/>
              </a:ext>
            </a:extLst>
          </p:cNvPr>
          <p:cNvSpPr>
            <a:spLocks noGrp="1"/>
          </p:cNvSpPr>
          <p:nvPr>
            <p:ph type="title"/>
          </p:nvPr>
        </p:nvSpPr>
        <p:spPr>
          <a:xfrm>
            <a:off x="376402" y="783435"/>
            <a:ext cx="7886700" cy="1325563"/>
          </a:xfrm>
        </p:spPr>
        <p:txBody>
          <a:bodyPr/>
          <a:lstStyle/>
          <a:p>
            <a:pPr algn="ctr"/>
            <a:r>
              <a:rPr lang="en-US"/>
              <a:t>Tool Walk Through</a:t>
            </a:r>
          </a:p>
        </p:txBody>
      </p:sp>
      <p:sp>
        <p:nvSpPr>
          <p:cNvPr id="3" name="Content Placeholder 2">
            <a:extLst>
              <a:ext uri="{FF2B5EF4-FFF2-40B4-BE49-F238E27FC236}">
                <a16:creationId xmlns:a16="http://schemas.microsoft.com/office/drawing/2014/main" id="{CD6DC5C3-E60A-4F46-8C76-A5D3E487894D}"/>
              </a:ext>
            </a:extLst>
          </p:cNvPr>
          <p:cNvSpPr>
            <a:spLocks noGrp="1"/>
          </p:cNvSpPr>
          <p:nvPr>
            <p:ph idx="1"/>
          </p:nvPr>
        </p:nvSpPr>
        <p:spPr>
          <a:xfrm>
            <a:off x="3553753" y="3143141"/>
            <a:ext cx="4672833" cy="3053083"/>
          </a:xfrm>
        </p:spPr>
        <p:txBody>
          <a:bodyPr>
            <a:normAutofit/>
          </a:bodyPr>
          <a:lstStyle/>
          <a:p>
            <a:pPr marL="0" indent="0" algn="ctr">
              <a:buNone/>
            </a:pPr>
            <a:r>
              <a:rPr lang="en-US" sz="2400"/>
              <a:t>We will briefly show you the Youth Behavior Reflection Support Tool and discuss the different sections. </a:t>
            </a:r>
          </a:p>
        </p:txBody>
      </p:sp>
    </p:spTree>
    <p:extLst>
      <p:ext uri="{BB962C8B-B14F-4D97-AF65-F5344CB8AC3E}">
        <p14:creationId xmlns:p14="http://schemas.microsoft.com/office/powerpoint/2010/main" val="32663698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E2404-8291-4827-B8C4-DB2D8BD0CA8D}"/>
              </a:ext>
            </a:extLst>
          </p:cNvPr>
          <p:cNvSpPr>
            <a:spLocks noGrp="1"/>
          </p:cNvSpPr>
          <p:nvPr>
            <p:ph type="title"/>
          </p:nvPr>
        </p:nvSpPr>
        <p:spPr>
          <a:xfrm>
            <a:off x="628650" y="640616"/>
            <a:ext cx="7886700" cy="1325563"/>
          </a:xfrm>
        </p:spPr>
        <p:txBody>
          <a:bodyPr>
            <a:noAutofit/>
          </a:bodyPr>
          <a:lstStyle/>
          <a:p>
            <a:pPr algn="ctr"/>
            <a:br>
              <a:rPr lang="en-US"/>
            </a:br>
            <a:r>
              <a:rPr lang="en-US"/>
              <a:t>The Art of Reflection:</a:t>
            </a:r>
            <a:br>
              <a:rPr lang="en-US"/>
            </a:br>
            <a:br>
              <a:rPr lang="en-US"/>
            </a:br>
            <a:endParaRPr lang="en-US"/>
          </a:p>
        </p:txBody>
      </p:sp>
      <p:sp>
        <p:nvSpPr>
          <p:cNvPr id="3" name="Content Placeholder 2">
            <a:extLst>
              <a:ext uri="{FF2B5EF4-FFF2-40B4-BE49-F238E27FC236}">
                <a16:creationId xmlns:a16="http://schemas.microsoft.com/office/drawing/2014/main" id="{02A2923F-DED5-4C09-A826-CAC5FC3AD548}"/>
              </a:ext>
            </a:extLst>
          </p:cNvPr>
          <p:cNvSpPr>
            <a:spLocks noGrp="1"/>
          </p:cNvSpPr>
          <p:nvPr>
            <p:ph idx="1"/>
          </p:nvPr>
        </p:nvSpPr>
        <p:spPr>
          <a:xfrm>
            <a:off x="628649" y="1618707"/>
            <a:ext cx="7886699" cy="4814750"/>
          </a:xfrm>
        </p:spPr>
        <p:txBody>
          <a:bodyPr>
            <a:normAutofit fontScale="85000" lnSpcReduction="20000"/>
          </a:bodyPr>
          <a:lstStyle/>
          <a:p>
            <a:pPr marL="0" indent="0">
              <a:buNone/>
            </a:pPr>
            <a:r>
              <a:rPr lang="en-US"/>
              <a:t>The Youth Behavior Reflection Support Tool was developed with questions that should guide self-reflection and program-wide reflection. It is designed with open-ended questions to encourage reflection. </a:t>
            </a:r>
          </a:p>
          <a:p>
            <a:endParaRPr lang="en-US"/>
          </a:p>
          <a:p>
            <a:r>
              <a:rPr lang="en-US"/>
              <a:t>As a support/coach/director, It will be important to evaluate the comfort of the program you are working with and open doors to the art of reflection.</a:t>
            </a:r>
          </a:p>
          <a:p>
            <a:r>
              <a:rPr lang="en-US"/>
              <a:t>Program staff should use the tool to evaluate what is happening in a non-judgmental, open-ended, and supportive manner.</a:t>
            </a:r>
          </a:p>
          <a:p>
            <a:pPr marL="0" indent="0">
              <a:buNone/>
            </a:pPr>
            <a:endParaRPr lang="en-US"/>
          </a:p>
          <a:p>
            <a:pPr marL="0" indent="0" algn="ctr">
              <a:buNone/>
            </a:pPr>
            <a:r>
              <a:rPr lang="en-US"/>
              <a:t>“We do not learn from experience…we learn from reflecting on experience.” – John Dewey</a:t>
            </a:r>
          </a:p>
          <a:p>
            <a:pPr lvl="1"/>
            <a:endParaRPr lang="en-US"/>
          </a:p>
        </p:txBody>
      </p:sp>
    </p:spTree>
    <p:extLst>
      <p:ext uri="{BB962C8B-B14F-4D97-AF65-F5344CB8AC3E}">
        <p14:creationId xmlns:p14="http://schemas.microsoft.com/office/powerpoint/2010/main" val="39059374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84108-C84D-4976-A473-80863C0C5CBC}"/>
              </a:ext>
            </a:extLst>
          </p:cNvPr>
          <p:cNvSpPr>
            <a:spLocks noGrp="1"/>
          </p:cNvSpPr>
          <p:nvPr>
            <p:ph type="title"/>
          </p:nvPr>
        </p:nvSpPr>
        <p:spPr/>
        <p:txBody>
          <a:bodyPr>
            <a:normAutofit fontScale="90000"/>
          </a:bodyPr>
          <a:lstStyle/>
          <a:p>
            <a:pPr algn="ctr"/>
            <a:r>
              <a:rPr lang="en-US" sz="4900"/>
              <a:t>Flexible Approaches</a:t>
            </a:r>
            <a:br>
              <a:rPr lang="en-US"/>
            </a:br>
            <a:r>
              <a:rPr lang="en-US" sz="2700"/>
              <a:t>There are three options for programs to approach how they would like to use the Youth Behavior Reflection Support Tool. </a:t>
            </a:r>
            <a:endParaRPr lang="en-US"/>
          </a:p>
        </p:txBody>
      </p:sp>
      <p:sp>
        <p:nvSpPr>
          <p:cNvPr id="3" name="Content Placeholder 2">
            <a:extLst>
              <a:ext uri="{FF2B5EF4-FFF2-40B4-BE49-F238E27FC236}">
                <a16:creationId xmlns:a16="http://schemas.microsoft.com/office/drawing/2014/main" id="{D34E17D4-034D-4BC2-90E8-B212A9287659}"/>
              </a:ext>
            </a:extLst>
          </p:cNvPr>
          <p:cNvSpPr>
            <a:spLocks noGrp="1"/>
          </p:cNvSpPr>
          <p:nvPr>
            <p:ph idx="1"/>
          </p:nvPr>
        </p:nvSpPr>
        <p:spPr>
          <a:xfrm>
            <a:off x="794658" y="2265824"/>
            <a:ext cx="7805056" cy="4363575"/>
          </a:xfrm>
        </p:spPr>
        <p:txBody>
          <a:bodyPr>
            <a:normAutofit fontScale="92500"/>
          </a:bodyPr>
          <a:lstStyle/>
          <a:p>
            <a:pPr marL="0" indent="0">
              <a:buNone/>
            </a:pPr>
            <a:r>
              <a:rPr lang="en-US" sz="2400" b="1"/>
              <a:t>Idea 1: </a:t>
            </a:r>
            <a:r>
              <a:rPr lang="en-US" sz="2400"/>
              <a:t>Read all the questions. Reflect, observe, and then fill out as many questions as possible.</a:t>
            </a:r>
          </a:p>
          <a:p>
            <a:pPr marL="0" indent="0">
              <a:buNone/>
            </a:pPr>
            <a:endParaRPr lang="en-US" sz="2400"/>
          </a:p>
          <a:p>
            <a:pPr marL="0" indent="0">
              <a:buNone/>
            </a:pPr>
            <a:r>
              <a:rPr lang="en-US" sz="2400" b="1"/>
              <a:t>Idea 2: </a:t>
            </a:r>
            <a:r>
              <a:rPr lang="en-US" sz="2400"/>
              <a:t>Read one bolded section at a time. Reflect, observe, and fill out as many questions as possible. Then move to the next bolded section.</a:t>
            </a:r>
          </a:p>
          <a:p>
            <a:pPr marL="0" indent="0">
              <a:buNone/>
            </a:pPr>
            <a:endParaRPr lang="en-US" sz="2400"/>
          </a:p>
          <a:p>
            <a:pPr marL="0" indent="0">
              <a:buNone/>
            </a:pPr>
            <a:r>
              <a:rPr lang="en-US" sz="2400" b="1"/>
              <a:t>Idea 3: </a:t>
            </a:r>
            <a:r>
              <a:rPr lang="en-US" sz="2400"/>
              <a:t>Seek out support to fill out this tool, talk through discoveries, and create strategies. This can be internal support (Director, Supervisor, peer) or external support (your Keystone STARS Quality Coach, your Program Quality Assessor, Blended Age Mental Health Consultants, or SAC Specialist </a:t>
            </a:r>
            <a:r>
              <a:rPr lang="en-US" sz="2400" u="sng">
                <a:solidFill>
                  <a:srgbClr val="0000FF"/>
                </a:solidFill>
              </a:rPr>
              <a:t>betsaa@pakeys.org</a:t>
            </a:r>
            <a:r>
              <a:rPr lang="en-US" sz="2400"/>
              <a:t>).</a:t>
            </a:r>
          </a:p>
        </p:txBody>
      </p:sp>
    </p:spTree>
    <p:extLst>
      <p:ext uri="{BB962C8B-B14F-4D97-AF65-F5344CB8AC3E}">
        <p14:creationId xmlns:p14="http://schemas.microsoft.com/office/powerpoint/2010/main" val="1607540978"/>
      </p:ext>
    </p:extLst>
  </p:cSld>
  <p:clrMapOvr>
    <a:masterClrMapping/>
  </p:clrMapOvr>
</p:sld>
</file>

<file path=ppt/theme/theme1.xml><?xml version="1.0" encoding="utf-8"?>
<a:theme xmlns:a="http://schemas.openxmlformats.org/drawingml/2006/main" name="Office Theme">
  <a:themeElements>
    <a:clrScheme name="Custom 1">
      <a:dk1>
        <a:srgbClr val="000049"/>
      </a:dk1>
      <a:lt1>
        <a:sysClr val="window" lastClr="FFFFFF"/>
      </a:lt1>
      <a:dk2>
        <a:srgbClr val="000049"/>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73C1E41321FAC44B2DA6D2260BCE6DB" ma:contentTypeVersion="15" ma:contentTypeDescription="Create a new document." ma:contentTypeScope="" ma:versionID="058010ec3d27d0cd8d39790b8398865a">
  <xsd:schema xmlns:xsd="http://www.w3.org/2001/XMLSchema" xmlns:xs="http://www.w3.org/2001/XMLSchema" xmlns:p="http://schemas.microsoft.com/office/2006/metadata/properties" xmlns:ns2="3e479426-79b8-45f4-a3bf-4a4cc4c9fbe0" xmlns:ns3="d078a2e4-ae1c-4513-b97b-9cf8f356710f" targetNamespace="http://schemas.microsoft.com/office/2006/metadata/properties" ma:root="true" ma:fieldsID="b8f7e77ac8442cf722669ade1456dc3a" ns2:_="" ns3:_="">
    <xsd:import namespace="3e479426-79b8-45f4-a3bf-4a4cc4c9fbe0"/>
    <xsd:import namespace="d078a2e4-ae1c-4513-b97b-9cf8f356710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element ref="ns2:MediaServiceDateTake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479426-79b8-45f4-a3bf-4a4cc4c9fb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43508e67-8ec4-4a40-92fb-0e1f1e5ecb7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078a2e4-ae1c-4513-b97b-9cf8f356710f"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1dc903d5-21f7-420e-809a-0ec2f7aa1e30}" ma:internalName="TaxCatchAll" ma:showField="CatchAllData" ma:web="d078a2e4-ae1c-4513-b97b-9cf8f356710f">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e479426-79b8-45f4-a3bf-4a4cc4c9fbe0">
      <Terms xmlns="http://schemas.microsoft.com/office/infopath/2007/PartnerControls"/>
    </lcf76f155ced4ddcb4097134ff3c332f>
    <TaxCatchAll xmlns="d078a2e4-ae1c-4513-b97b-9cf8f356710f" xsi:nil="true"/>
  </documentManagement>
</p:properties>
</file>

<file path=customXml/itemProps1.xml><?xml version="1.0" encoding="utf-8"?>
<ds:datastoreItem xmlns:ds="http://schemas.openxmlformats.org/officeDocument/2006/customXml" ds:itemID="{9EC18719-11FF-40BB-8B2C-6CE227651A9A}">
  <ds:schemaRefs>
    <ds:schemaRef ds:uri="3e479426-79b8-45f4-a3bf-4a4cc4c9fbe0"/>
    <ds:schemaRef ds:uri="d078a2e4-ae1c-4513-b97b-9cf8f356710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EAA37BF-4E02-440D-88CF-A6814ADE68C6}">
  <ds:schemaRefs>
    <ds:schemaRef ds:uri="http://schemas.microsoft.com/sharepoint/v3/contenttype/forms"/>
  </ds:schemaRefs>
</ds:datastoreItem>
</file>

<file path=customXml/itemProps3.xml><?xml version="1.0" encoding="utf-8"?>
<ds:datastoreItem xmlns:ds="http://schemas.openxmlformats.org/officeDocument/2006/customXml" ds:itemID="{32A265D1-42BA-473C-A2DA-42167C6B630C}">
  <ds:schemaRefs>
    <ds:schemaRef ds:uri="3e479426-79b8-45f4-a3bf-4a4cc4c9fbe0"/>
    <ds:schemaRef ds:uri="d078a2e4-ae1c-4513-b97b-9cf8f356710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On-screen Show (4:3)</PresentationFormat>
  <Slides>17</Slides>
  <Notes>16</Notes>
  <HiddenSlides>0</HiddenSlide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Introductions </vt:lpstr>
      <vt:lpstr>PowerPoint Presentation</vt:lpstr>
      <vt:lpstr>Today’s Agenda:</vt:lpstr>
      <vt:lpstr>What challenging behaviors are you seeing in your school age program? </vt:lpstr>
      <vt:lpstr>Confidentiality</vt:lpstr>
      <vt:lpstr>Development History of the Youth Behavior Reflection Support Tool </vt:lpstr>
      <vt:lpstr>Tool Walk Through</vt:lpstr>
      <vt:lpstr> The Art of Reflection:  </vt:lpstr>
      <vt:lpstr>Flexible Approaches There are three options for programs to approach how they would like to use the Youth Behavior Reflection Support Tool. </vt:lpstr>
      <vt:lpstr>Tool in Action!</vt:lpstr>
      <vt:lpstr>Practice using the tool </vt:lpstr>
      <vt:lpstr>Discoveries </vt:lpstr>
      <vt:lpstr>What are our next steps? </vt:lpstr>
      <vt:lpstr>When should programs access the Youth Behavior Reflection Support Tool? </vt:lpstr>
      <vt:lpstr>Feedback</vt:lpstr>
      <vt:lpstr>Question and Answers </vt:lpstr>
      <vt:lpstr>For more support, please 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 Hall</dc:creator>
  <cp:revision>1</cp:revision>
  <dcterms:created xsi:type="dcterms:W3CDTF">2017-08-28T15:24:44Z</dcterms:created>
  <dcterms:modified xsi:type="dcterms:W3CDTF">2025-04-15T17:29:09Z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0x010100D73C1E41321FAC44B2DA6D2260BCE6DB</vt:lpwstr>
  </property>
  <property fmtid="{D5CDD505-2E9C-101B-9397-08002B2CF9AE}" pid="3" name="MediaServiceImageTags">
    <vt:lpwstr/>
  </property>
</Properties>
</file>